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2" r:id="rId2"/>
    <p:sldId id="279" r:id="rId3"/>
    <p:sldId id="259" r:id="rId4"/>
    <p:sldId id="286" r:id="rId5"/>
    <p:sldId id="287" r:id="rId6"/>
    <p:sldId id="288" r:id="rId7"/>
    <p:sldId id="289" r:id="rId8"/>
    <p:sldId id="285" r:id="rId9"/>
    <p:sldId id="272" r:id="rId10"/>
    <p:sldId id="274" r:id="rId11"/>
    <p:sldId id="275" r:id="rId12"/>
  </p:sldIdLst>
  <p:sldSz cx="9144000" cy="6858000" type="screen4x3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2A6C"/>
    <a:srgbClr val="9000F2"/>
    <a:srgbClr val="FF6699"/>
    <a:srgbClr val="FF6600"/>
    <a:srgbClr val="C00000"/>
    <a:srgbClr val="FFFBEF"/>
    <a:srgbClr val="FFF3CD"/>
    <a:srgbClr val="7A5128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03E1E98-D5F1-4800-9309-D3CDEB58FA67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8275" y="1173163"/>
            <a:ext cx="4225925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9A85ADA-9769-4231-9386-BD14580D2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4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06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1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50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67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41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107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3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85ADA-9769-4231-9386-BD14580D20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9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5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8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08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18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03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391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22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919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089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9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EBCC5-D084-452B-A88D-6B1756DAECF3}" type="datetimeFigureOut">
              <a:rPr lang="en-US" smtClean="0"/>
              <a:t>3/26/2025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EDE20-1FB6-410F-928F-E842D1548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hyperlink" Target="http://teachers-make.com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hyperlink" Target="http://teachers-make.com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teachers-make.com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ers-make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2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../media/image2.png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hyperlink" Target="http://teachers-make.com/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24280D69-61B3-B14B-C120-DA56323214FB}"/>
              </a:ext>
            </a:extLst>
          </p:cNvPr>
          <p:cNvGrpSpPr/>
          <p:nvPr/>
        </p:nvGrpSpPr>
        <p:grpSpPr>
          <a:xfrm>
            <a:off x="5751" y="76200"/>
            <a:ext cx="8773488" cy="6860006"/>
            <a:chOff x="5751" y="76200"/>
            <a:chExt cx="8773488" cy="686000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857D7CB-3A24-25A0-C291-A7B3C3AB9E31}"/>
                </a:ext>
              </a:extLst>
            </p:cNvPr>
            <p:cNvGrpSpPr/>
            <p:nvPr/>
          </p:nvGrpSpPr>
          <p:grpSpPr>
            <a:xfrm>
              <a:off x="249744" y="1330226"/>
              <a:ext cx="8150803" cy="5605980"/>
              <a:chOff x="381701" y="971036"/>
              <a:chExt cx="8150803" cy="5605980"/>
            </a:xfrm>
            <a:solidFill>
              <a:srgbClr val="FFFBEF"/>
            </a:solidFill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987EB46-AB44-6B84-AEED-BD09F25773E8}"/>
                  </a:ext>
                </a:extLst>
              </p:cNvPr>
              <p:cNvSpPr/>
              <p:nvPr/>
            </p:nvSpPr>
            <p:spPr>
              <a:xfrm>
                <a:off x="3090573" y="2714527"/>
                <a:ext cx="3657663" cy="3630124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E033382-D1E9-6E39-13C3-F7D77777F2BC}"/>
                  </a:ext>
                </a:extLst>
              </p:cNvPr>
              <p:cNvSpPr/>
              <p:nvPr/>
            </p:nvSpPr>
            <p:spPr>
              <a:xfrm>
                <a:off x="2315700" y="971036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87A42B7F-ECB8-093F-F308-474CB3855314}"/>
                  </a:ext>
                </a:extLst>
              </p:cNvPr>
              <p:cNvSpPr/>
              <p:nvPr/>
            </p:nvSpPr>
            <p:spPr>
              <a:xfrm>
                <a:off x="381701" y="2481008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69FA328-C761-030B-4B1D-9BE398B51A11}"/>
                  </a:ext>
                </a:extLst>
              </p:cNvPr>
              <p:cNvSpPr/>
              <p:nvPr/>
            </p:nvSpPr>
            <p:spPr>
              <a:xfrm>
                <a:off x="1965972" y="2845964"/>
                <a:ext cx="3867997" cy="3418331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tial Circle 15">
                <a:extLst>
                  <a:ext uri="{FF2B5EF4-FFF2-40B4-BE49-F238E27FC236}">
                    <a16:creationId xmlns:a16="http://schemas.microsoft.com/office/drawing/2014/main" id="{820A19B0-A524-2FAF-69C6-3941855E7C00}"/>
                  </a:ext>
                </a:extLst>
              </p:cNvPr>
              <p:cNvSpPr/>
              <p:nvPr/>
            </p:nvSpPr>
            <p:spPr>
              <a:xfrm>
                <a:off x="3811073" y="1717445"/>
                <a:ext cx="4721431" cy="4204891"/>
              </a:xfrm>
              <a:prstGeom prst="pie">
                <a:avLst>
                  <a:gd name="adj1" fmla="val 5375643"/>
                  <a:gd name="adj2" fmla="val 16200000"/>
                </a:avLst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C37D36F-31BA-506E-40CC-2603F14DB394}"/>
                  </a:ext>
                </a:extLst>
              </p:cNvPr>
              <p:cNvSpPr/>
              <p:nvPr/>
            </p:nvSpPr>
            <p:spPr>
              <a:xfrm>
                <a:off x="2525030" y="2135553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E1538C6B-E8F4-0A2E-D757-34D9F24D9206}"/>
                  </a:ext>
                </a:extLst>
              </p:cNvPr>
              <p:cNvSpPr/>
              <p:nvPr/>
            </p:nvSpPr>
            <p:spPr>
              <a:xfrm>
                <a:off x="1505344" y="3361656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1152E5CD-47C6-DF07-2CFF-FD888D451F4C}"/>
                  </a:ext>
                </a:extLst>
              </p:cNvPr>
              <p:cNvSpPr/>
              <p:nvPr/>
            </p:nvSpPr>
            <p:spPr>
              <a:xfrm>
                <a:off x="2400159" y="3701940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6510EC1E-5937-2BD4-FA47-192C99FE2A91}"/>
                  </a:ext>
                </a:extLst>
              </p:cNvPr>
              <p:cNvSpPr/>
              <p:nvPr/>
            </p:nvSpPr>
            <p:spPr>
              <a:xfrm>
                <a:off x="715196" y="1203428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5392228-8D62-CEEC-8C9D-41844CC0F979}"/>
                  </a:ext>
                </a:extLst>
              </p:cNvPr>
              <p:cNvSpPr/>
              <p:nvPr/>
            </p:nvSpPr>
            <p:spPr>
              <a:xfrm>
                <a:off x="2568530" y="3278809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Partial Circle 21">
                <a:extLst>
                  <a:ext uri="{FF2B5EF4-FFF2-40B4-BE49-F238E27FC236}">
                    <a16:creationId xmlns:a16="http://schemas.microsoft.com/office/drawing/2014/main" id="{539E7EF2-475A-9861-17BA-90993E472BB9}"/>
                  </a:ext>
                </a:extLst>
              </p:cNvPr>
              <p:cNvSpPr/>
              <p:nvPr/>
            </p:nvSpPr>
            <p:spPr>
              <a:xfrm>
                <a:off x="3729346" y="1517078"/>
                <a:ext cx="4721431" cy="4204891"/>
              </a:xfrm>
              <a:prstGeom prst="pie">
                <a:avLst>
                  <a:gd name="adj1" fmla="val 5375643"/>
                  <a:gd name="adj2" fmla="val 16200000"/>
                </a:avLst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AA043149-A060-6B22-7267-25AED4B625B6}"/>
                  </a:ext>
                </a:extLst>
              </p:cNvPr>
              <p:cNvSpPr/>
              <p:nvPr/>
            </p:nvSpPr>
            <p:spPr>
              <a:xfrm>
                <a:off x="1138119" y="1808304"/>
                <a:ext cx="3505514" cy="2875076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24FFAA2-72E6-6707-B6F2-32E552EA2740}"/>
                  </a:ext>
                </a:extLst>
              </p:cNvPr>
              <p:cNvSpPr/>
              <p:nvPr/>
            </p:nvSpPr>
            <p:spPr>
              <a:xfrm>
                <a:off x="3146645" y="1399738"/>
                <a:ext cx="2762640" cy="2235804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635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2BE3BA6-3F12-5EA6-16C2-7227D3DB4BCC}"/>
                </a:ext>
              </a:extLst>
            </p:cNvPr>
            <p:cNvSpPr txBox="1"/>
            <p:nvPr/>
          </p:nvSpPr>
          <p:spPr>
            <a:xfrm>
              <a:off x="7408190" y="1210720"/>
              <a:ext cx="1371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>
                  <a:solidFill>
                    <a:schemeClr val="bg1">
                      <a:lumMod val="65000"/>
                    </a:schemeClr>
                  </a:solidFill>
                </a:rPr>
                <a:t>COPERTA 1 </a:t>
              </a:r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5751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CC2A6C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CC2A6C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CC2A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079D722-02F9-C900-9E9E-AF73EA0E9FCA}"/>
                </a:ext>
              </a:extLst>
            </p:cNvPr>
            <p:cNvSpPr txBox="1"/>
            <p:nvPr/>
          </p:nvSpPr>
          <p:spPr>
            <a:xfrm>
              <a:off x="1720273" y="1248698"/>
              <a:ext cx="4258913" cy="343143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ro-RO" sz="3600" b="1" dirty="0">
                  <a:solidFill>
                    <a:srgbClr val="C00000"/>
                  </a:solidFill>
                </a:rPr>
                <a:t>ORGANE DE SIMȚ</a:t>
              </a:r>
              <a:endParaRPr lang="en-US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D1C8BE6-0450-B07A-EBDE-F4AA36184BAF}"/>
                </a:ext>
              </a:extLst>
            </p:cNvPr>
            <p:cNvSpPr/>
            <p:nvPr/>
          </p:nvSpPr>
          <p:spPr>
            <a:xfrm>
              <a:off x="1018071" y="658357"/>
              <a:ext cx="5370703" cy="5648722"/>
            </a:xfrm>
            <a:prstGeom prst="roundRect">
              <a:avLst>
                <a:gd name="adj" fmla="val 10598"/>
              </a:avLst>
            </a:prstGeom>
            <a:noFill/>
            <a:ln w="5715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8698487-8C38-1667-D7BC-91D4110E8A02}"/>
                </a:ext>
              </a:extLst>
            </p:cNvPr>
            <p:cNvSpPr/>
            <p:nvPr/>
          </p:nvSpPr>
          <p:spPr>
            <a:xfrm>
              <a:off x="629827" y="278595"/>
              <a:ext cx="6154367" cy="6344890"/>
            </a:xfrm>
            <a:prstGeom prst="roundRect">
              <a:avLst>
                <a:gd name="adj" fmla="val 10598"/>
              </a:avLst>
            </a:prstGeom>
            <a:noFill/>
            <a:ln w="571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87E7AA20-45DF-8445-FF20-210C7D5FC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397" y="237536"/>
              <a:ext cx="1147746" cy="1053646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27AA2A7C-9859-A3D4-DA44-23752719A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5498" y="5509688"/>
              <a:ext cx="1184718" cy="1110796"/>
            </a:xfrm>
            <a:prstGeom prst="rect">
              <a:avLst/>
            </a:prstGeom>
          </p:spPr>
        </p:pic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E392C83E-8188-E0D7-454D-71C738A14FEC}"/>
                </a:ext>
              </a:extLst>
            </p:cNvPr>
            <p:cNvGrpSpPr/>
            <p:nvPr/>
          </p:nvGrpSpPr>
          <p:grpSpPr>
            <a:xfrm>
              <a:off x="244774" y="2252552"/>
              <a:ext cx="342140" cy="2836261"/>
              <a:chOff x="226167" y="2533642"/>
              <a:chExt cx="342140" cy="2836261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FDFAF456-7734-B5BC-5EC0-D46BC61DBC68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6599162E-0031-92D0-30CD-68355FFBDD04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7181BC2-E819-58A4-090C-1040F2D9970F}"/>
                </a:ext>
              </a:extLst>
            </p:cNvPr>
            <p:cNvGrpSpPr/>
            <p:nvPr/>
          </p:nvGrpSpPr>
          <p:grpSpPr>
            <a:xfrm>
              <a:off x="752499" y="4515533"/>
              <a:ext cx="900461" cy="890888"/>
              <a:chOff x="4716589" y="191908"/>
              <a:chExt cx="2042479" cy="1918645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034C64AF-E0B4-A006-961F-664E48A2ABF2}"/>
                  </a:ext>
                </a:extLst>
              </p:cNvPr>
              <p:cNvSpPr/>
              <p:nvPr/>
            </p:nvSpPr>
            <p:spPr>
              <a:xfrm>
                <a:off x="4716589" y="191908"/>
                <a:ext cx="2042479" cy="1918645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8C2C474C-34E0-D7A2-77E9-A635C9E6E9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0787" y="613120"/>
                <a:ext cx="1765410" cy="1049455"/>
              </a:xfrm>
              <a:prstGeom prst="rect">
                <a:avLst/>
              </a:prstGeom>
            </p:spPr>
          </p:pic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F276960B-C387-2841-76A1-7F359B5C58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04361">
              <a:off x="1491984" y="1934756"/>
              <a:ext cx="1935052" cy="20104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61137EC5-2FD5-9AB4-259A-F3D8C6D68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4498">
              <a:off x="1760708" y="3998012"/>
              <a:ext cx="1897058" cy="197095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E58A59C1-0A52-EFC4-0B1C-7293FF32B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25748">
              <a:off x="3976493" y="1908460"/>
              <a:ext cx="2011282" cy="201045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47053C17-D6FD-2A06-FC5D-6DD57BFD3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91004">
              <a:off x="4056093" y="3886490"/>
              <a:ext cx="2226644" cy="20194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1B442F2-076E-DF33-FA07-1780DF878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9121" y="2761093"/>
              <a:ext cx="1922283" cy="19971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7" name="Scroll: Horizontal 56">
              <a:extLst>
                <a:ext uri="{FF2B5EF4-FFF2-40B4-BE49-F238E27FC236}">
                  <a16:creationId xmlns:a16="http://schemas.microsoft.com/office/drawing/2014/main" id="{A6F0D1E8-EA05-9204-0FEA-CDDBB9979DDB}"/>
                </a:ext>
              </a:extLst>
            </p:cNvPr>
            <p:cNvSpPr/>
            <p:nvPr/>
          </p:nvSpPr>
          <p:spPr>
            <a:xfrm>
              <a:off x="1077576" y="5426731"/>
              <a:ext cx="2749519" cy="1258387"/>
            </a:xfrm>
            <a:prstGeom prst="horizontalScroll">
              <a:avLst/>
            </a:prstGeom>
            <a:solidFill>
              <a:srgbClr val="9000F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o-RO" dirty="0"/>
                <a:t>Material realizat de Corcheș Anca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11707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76C07910-4B08-BF16-B124-3DEA5ACDF073}"/>
              </a:ext>
            </a:extLst>
          </p:cNvPr>
          <p:cNvGrpSpPr/>
          <p:nvPr/>
        </p:nvGrpSpPr>
        <p:grpSpPr>
          <a:xfrm>
            <a:off x="0" y="159924"/>
            <a:ext cx="9055851" cy="5849198"/>
            <a:chOff x="0" y="159924"/>
            <a:chExt cx="9055851" cy="5849198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529A93A-5EB0-A7CC-F1AB-125ECC545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108321" y="159924"/>
              <a:ext cx="553777" cy="283960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1BD9304-8F8C-2F49-65BE-777C7200B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108320" y="3165753"/>
              <a:ext cx="553777" cy="283960"/>
            </a:xfrm>
            <a:prstGeom prst="rect">
              <a:avLst/>
            </a:prstGeom>
          </p:spPr>
        </p:pic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97D94A36-168A-A4F4-8BAB-51BEBAC8786C}"/>
                </a:ext>
              </a:extLst>
            </p:cNvPr>
            <p:cNvGrpSpPr/>
            <p:nvPr/>
          </p:nvGrpSpPr>
          <p:grpSpPr>
            <a:xfrm>
              <a:off x="0" y="545052"/>
              <a:ext cx="2241927" cy="2360195"/>
              <a:chOff x="0" y="545052"/>
              <a:chExt cx="2241927" cy="236019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F83D5373-CBD2-443A-C3B0-5F06EFB6DF0D}"/>
                  </a:ext>
                </a:extLst>
              </p:cNvPr>
              <p:cNvGrpSpPr/>
              <p:nvPr/>
            </p:nvGrpSpPr>
            <p:grpSpPr>
              <a:xfrm>
                <a:off x="0" y="545052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" name="Rectangle: Rounded Corners 1">
                  <a:extLst>
                    <a:ext uri="{FF2B5EF4-FFF2-40B4-BE49-F238E27FC236}">
                      <a16:creationId xmlns:a16="http://schemas.microsoft.com/office/drawing/2014/main" id="{3208BA42-ABB9-2365-211D-101051769908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6699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40E864EF-ABC8-A004-7D0D-9003413CBED1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8FC91B9-1930-5F84-07BD-BC9C2403A913}"/>
                  </a:ext>
                </a:extLst>
              </p:cNvPr>
              <p:cNvGrpSpPr/>
              <p:nvPr/>
            </p:nvGrpSpPr>
            <p:grpSpPr>
              <a:xfrm>
                <a:off x="219770" y="919205"/>
                <a:ext cx="1827483" cy="1626503"/>
                <a:chOff x="6689154" y="1482323"/>
                <a:chExt cx="1499620" cy="1308358"/>
              </a:xfrm>
            </p:grpSpPr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EE1BFD38-C046-69A1-FAF4-B9992357C2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89154" y="2096489"/>
                  <a:ext cx="1499620" cy="694192"/>
                </a:xfrm>
                <a:prstGeom prst="rect">
                  <a:avLst/>
                </a:prstGeom>
              </p:spPr>
            </p:pic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564545F8-78CA-CD02-4344-BA2F12D1EC19}"/>
                    </a:ext>
                  </a:extLst>
                </p:cNvPr>
                <p:cNvGrpSpPr/>
                <p:nvPr/>
              </p:nvGrpSpPr>
              <p:grpSpPr>
                <a:xfrm>
                  <a:off x="7178615" y="1482323"/>
                  <a:ext cx="428908" cy="577473"/>
                  <a:chOff x="7178615" y="1482323"/>
                  <a:chExt cx="428908" cy="577473"/>
                </a:xfrm>
              </p:grpSpPr>
              <p:sp>
                <p:nvSpPr>
                  <p:cNvPr id="30" name="Wave 29">
                    <a:extLst>
                      <a:ext uri="{FF2B5EF4-FFF2-40B4-BE49-F238E27FC236}">
                        <a16:creationId xmlns:a16="http://schemas.microsoft.com/office/drawing/2014/main" id="{A51DE506-C2C2-E1BE-0CFF-71D4DD21D47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98873" y="1834335"/>
                    <a:ext cx="405203" cy="45719"/>
                  </a:xfrm>
                  <a:prstGeom prst="wave">
                    <a:avLst>
                      <a:gd name="adj1" fmla="val 20000"/>
                      <a:gd name="adj2" fmla="val -10000"/>
                    </a:avLst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2" name="Wave 31">
                    <a:extLst>
                      <a:ext uri="{FF2B5EF4-FFF2-40B4-BE49-F238E27FC236}">
                        <a16:creationId xmlns:a16="http://schemas.microsoft.com/office/drawing/2014/main" id="{50F625C5-53EF-BCC4-5F6E-8E0E5899116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197305" y="1662065"/>
                    <a:ext cx="405203" cy="45719"/>
                  </a:xfrm>
                  <a:prstGeom prst="wave">
                    <a:avLst>
                      <a:gd name="adj1" fmla="val 20000"/>
                      <a:gd name="adj2" fmla="val -10000"/>
                    </a:avLst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4" name="Wave 33">
                    <a:extLst>
                      <a:ext uri="{FF2B5EF4-FFF2-40B4-BE49-F238E27FC236}">
                        <a16:creationId xmlns:a16="http://schemas.microsoft.com/office/drawing/2014/main" id="{2BDF7F6D-F8AB-FB6F-0598-461844A0429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382062" y="1806873"/>
                    <a:ext cx="405203" cy="45719"/>
                  </a:xfrm>
                  <a:prstGeom prst="wave">
                    <a:avLst>
                      <a:gd name="adj1" fmla="val 20000"/>
                      <a:gd name="adj2" fmla="val -10000"/>
                    </a:avLst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</p:grp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C63AB5D-227B-2D57-835F-6E17566E3A57}"/>
                </a:ext>
              </a:extLst>
            </p:cNvPr>
            <p:cNvGrpSpPr/>
            <p:nvPr/>
          </p:nvGrpSpPr>
          <p:grpSpPr>
            <a:xfrm>
              <a:off x="2241926" y="545050"/>
              <a:ext cx="2241927" cy="2360195"/>
              <a:chOff x="2241926" y="545050"/>
              <a:chExt cx="2241927" cy="2360195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17FC0570-2D38-730F-76AF-1C08C1B50CEE}"/>
                  </a:ext>
                </a:extLst>
              </p:cNvPr>
              <p:cNvGrpSpPr/>
              <p:nvPr/>
            </p:nvGrpSpPr>
            <p:grpSpPr>
              <a:xfrm>
                <a:off x="2241926" y="545050"/>
                <a:ext cx="2241927" cy="2360195"/>
                <a:chOff x="156152" y="123023"/>
                <a:chExt cx="2241927" cy="2360195"/>
              </a:xfrm>
            </p:grpSpPr>
            <p:sp>
              <p:nvSpPr>
                <p:cNvPr id="7" name="Rectangle: Rounded Corners 6">
                  <a:extLst>
                    <a:ext uri="{FF2B5EF4-FFF2-40B4-BE49-F238E27FC236}">
                      <a16:creationId xmlns:a16="http://schemas.microsoft.com/office/drawing/2014/main" id="{40C0CA48-8E9B-C55D-F981-CAA752D037EB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6699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30CF06D4-73CC-A262-5CE5-B382F157589C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58EC83A-3DA1-5918-40A3-626C6C9E6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19169" y="856188"/>
                <a:ext cx="673050" cy="1775318"/>
              </a:xfrm>
              <a:prstGeom prst="rect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F5200125-93F6-18F6-BA47-B943A7642796}"/>
                </a:ext>
              </a:extLst>
            </p:cNvPr>
            <p:cNvGrpSpPr/>
            <p:nvPr/>
          </p:nvGrpSpPr>
          <p:grpSpPr>
            <a:xfrm>
              <a:off x="6725775" y="552360"/>
              <a:ext cx="2241927" cy="2360195"/>
              <a:chOff x="6725775" y="552360"/>
              <a:chExt cx="2241927" cy="2360195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86F95DD-E848-4250-0411-B053766C55C5}"/>
                  </a:ext>
                </a:extLst>
              </p:cNvPr>
              <p:cNvGrpSpPr/>
              <p:nvPr/>
            </p:nvGrpSpPr>
            <p:grpSpPr>
              <a:xfrm>
                <a:off x="6725775" y="552360"/>
                <a:ext cx="2241927" cy="2360195"/>
                <a:chOff x="156152" y="123023"/>
                <a:chExt cx="2241927" cy="2360195"/>
              </a:xfrm>
            </p:grpSpPr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0BB3B773-04B6-B5F8-CDFA-EBCCB86934DF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6699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179341AA-1CDD-E1C9-E866-85A473675C7B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D4DCDA26-D6A0-6694-D4A3-83B0A88BB5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97853" y="715504"/>
                <a:ext cx="1140816" cy="2038752"/>
              </a:xfrm>
              <a:prstGeom prst="rect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E7BF24E-AE0A-CF61-82D6-83C6F1866BF6}"/>
                </a:ext>
              </a:extLst>
            </p:cNvPr>
            <p:cNvGrpSpPr/>
            <p:nvPr/>
          </p:nvGrpSpPr>
          <p:grpSpPr>
            <a:xfrm>
              <a:off x="4483851" y="545048"/>
              <a:ext cx="2241927" cy="2360195"/>
              <a:chOff x="4483851" y="545048"/>
              <a:chExt cx="2241927" cy="236019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AD15BC7-3FEC-B4F6-F8E8-13FDD3432BB9}"/>
                  </a:ext>
                </a:extLst>
              </p:cNvPr>
              <p:cNvGrpSpPr/>
              <p:nvPr/>
            </p:nvGrpSpPr>
            <p:grpSpPr>
              <a:xfrm>
                <a:off x="4483851" y="545048"/>
                <a:ext cx="2241927" cy="2360195"/>
                <a:chOff x="156152" y="123023"/>
                <a:chExt cx="2241927" cy="2360195"/>
              </a:xfrm>
            </p:grpSpPr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16569F8B-DE78-8BA5-0BFD-4BD1DB261C6C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6699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12F83C56-80B8-658B-FABA-9A0543BFDD7D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F0F1C35D-1864-8A70-7F6D-57E1D66239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5300" y="953249"/>
                <a:ext cx="1834788" cy="1475692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7CAE41B-0639-0ED6-A5D7-7B6759483D6F}"/>
                </a:ext>
              </a:extLst>
            </p:cNvPr>
            <p:cNvGrpSpPr/>
            <p:nvPr/>
          </p:nvGrpSpPr>
          <p:grpSpPr>
            <a:xfrm>
              <a:off x="2330075" y="3641617"/>
              <a:ext cx="2241927" cy="2360195"/>
              <a:chOff x="2330075" y="3641617"/>
              <a:chExt cx="2241927" cy="2360195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448B5208-2FE3-F101-C46D-8D07F0BE44F8}"/>
                  </a:ext>
                </a:extLst>
              </p:cNvPr>
              <p:cNvGrpSpPr/>
              <p:nvPr/>
            </p:nvGrpSpPr>
            <p:grpSpPr>
              <a:xfrm>
                <a:off x="2330075" y="3641617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5E20EA46-26DA-5244-3D94-1CAD52C5F139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00B0F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6" name="Rectangle: Rounded Corners 25">
                  <a:extLst>
                    <a:ext uri="{FF2B5EF4-FFF2-40B4-BE49-F238E27FC236}">
                      <a16:creationId xmlns:a16="http://schemas.microsoft.com/office/drawing/2014/main" id="{E91EEAA3-DC9D-FAC1-CE1C-BA79AEA51734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3A5C5318-191F-56BA-03DF-1D39F80F26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98543" y="4178709"/>
                <a:ext cx="1688871" cy="1353696"/>
              </a:xfrm>
              <a:prstGeom prst="rect">
                <a:avLst/>
              </a:prstGeom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E9DC5C77-FFB5-CA8D-E9DF-FA7A4865C8D3}"/>
                </a:ext>
              </a:extLst>
            </p:cNvPr>
            <p:cNvGrpSpPr/>
            <p:nvPr/>
          </p:nvGrpSpPr>
          <p:grpSpPr>
            <a:xfrm>
              <a:off x="6813924" y="3648927"/>
              <a:ext cx="2241927" cy="2360195"/>
              <a:chOff x="6813924" y="3648927"/>
              <a:chExt cx="2241927" cy="2360195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1F38BC68-8214-B112-72A5-3489FE26C320}"/>
                  </a:ext>
                </a:extLst>
              </p:cNvPr>
              <p:cNvGrpSpPr/>
              <p:nvPr/>
            </p:nvGrpSpPr>
            <p:grpSpPr>
              <a:xfrm>
                <a:off x="6813924" y="3648927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0332CE15-2916-0D74-4222-1777AB22D2EA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00B0F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" name="Rectangle: Rounded Corners 21">
                  <a:extLst>
                    <a:ext uri="{FF2B5EF4-FFF2-40B4-BE49-F238E27FC236}">
                      <a16:creationId xmlns:a16="http://schemas.microsoft.com/office/drawing/2014/main" id="{D239C5CF-D59B-7DFF-9566-741088F604BB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FAF0F70C-9D6A-02E5-370C-05A4C3DA5A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08997" y="3919326"/>
                <a:ext cx="1662265" cy="1793784"/>
              </a:xfrm>
              <a:prstGeom prst="rect">
                <a:avLst/>
              </a:prstGeom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E0CBD67-BC39-3202-83F3-344186F590D1}"/>
                </a:ext>
              </a:extLst>
            </p:cNvPr>
            <p:cNvGrpSpPr/>
            <p:nvPr/>
          </p:nvGrpSpPr>
          <p:grpSpPr>
            <a:xfrm>
              <a:off x="88149" y="3641619"/>
              <a:ext cx="2241927" cy="2360195"/>
              <a:chOff x="88149" y="3641619"/>
              <a:chExt cx="2241927" cy="236019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AC918C21-D208-4236-DA3D-DC45DCC306A8}"/>
                  </a:ext>
                </a:extLst>
              </p:cNvPr>
              <p:cNvGrpSpPr/>
              <p:nvPr/>
            </p:nvGrpSpPr>
            <p:grpSpPr>
              <a:xfrm>
                <a:off x="88149" y="3641619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7" name="Rectangle: Rounded Corners 26">
                  <a:extLst>
                    <a:ext uri="{FF2B5EF4-FFF2-40B4-BE49-F238E27FC236}">
                      <a16:creationId xmlns:a16="http://schemas.microsoft.com/office/drawing/2014/main" id="{AB8211ED-2033-BA19-FADE-841995ED1772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00B0F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2B3D1168-C8FA-F9F3-A239-F661ECCA798A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C57EDC74-6E78-8DDB-7070-FF574C6DBB44}"/>
                  </a:ext>
                </a:extLst>
              </p:cNvPr>
              <p:cNvGrpSpPr/>
              <p:nvPr/>
            </p:nvGrpSpPr>
            <p:grpSpPr>
              <a:xfrm>
                <a:off x="302602" y="4178709"/>
                <a:ext cx="1744651" cy="1338030"/>
                <a:chOff x="5481923" y="1722440"/>
                <a:chExt cx="1318924" cy="997045"/>
              </a:xfrm>
            </p:grpSpPr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6168FFBA-E618-9E00-7723-F4F0EDFDBA9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81923" y="1722440"/>
                  <a:ext cx="1318924" cy="830998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5E0C372A-B6A8-5560-E4D1-0B7A1999C5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52101" y="2147776"/>
                  <a:ext cx="1042576" cy="57170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A7F9F86-EFED-B93E-2F42-2BC29481BF2A}"/>
                </a:ext>
              </a:extLst>
            </p:cNvPr>
            <p:cNvGrpSpPr/>
            <p:nvPr/>
          </p:nvGrpSpPr>
          <p:grpSpPr>
            <a:xfrm>
              <a:off x="4572000" y="3641615"/>
              <a:ext cx="2241927" cy="2360195"/>
              <a:chOff x="4572000" y="3641615"/>
              <a:chExt cx="2241927" cy="2360195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85862A09-5460-7FFA-5F7C-CE3D03B8CB83}"/>
                  </a:ext>
                </a:extLst>
              </p:cNvPr>
              <p:cNvGrpSpPr/>
              <p:nvPr/>
            </p:nvGrpSpPr>
            <p:grpSpPr>
              <a:xfrm>
                <a:off x="4572000" y="3641615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3" name="Rectangle: Rounded Corners 22">
                  <a:extLst>
                    <a:ext uri="{FF2B5EF4-FFF2-40B4-BE49-F238E27FC236}">
                      <a16:creationId xmlns:a16="http://schemas.microsoft.com/office/drawing/2014/main" id="{41094DF1-42D3-31C1-3DCE-1997186A0C07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00B0F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DBF251C5-E749-0869-F44D-7A806F889206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C96EDE7C-9EFD-556F-D2B7-ABBEB8A20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5024">
                <a:off x="4826034" y="4298730"/>
                <a:ext cx="1796376" cy="1321503"/>
              </a:xfrm>
              <a:prstGeom prst="rect">
                <a:avLst/>
              </a:prstGeom>
            </p:spPr>
          </p:pic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D1D5934-0EA7-7FF0-0B9A-7BC04AC9DD7F}"/>
              </a:ext>
            </a:extLst>
          </p:cNvPr>
          <p:cNvSpPr txBox="1"/>
          <p:nvPr/>
        </p:nvSpPr>
        <p:spPr>
          <a:xfrm>
            <a:off x="6351623" y="6488668"/>
            <a:ext cx="2704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r>
              <a:rPr lang="en-US" sz="18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519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1CC819D1-F0B1-BD28-AA92-57F01576F9B7}"/>
              </a:ext>
            </a:extLst>
          </p:cNvPr>
          <p:cNvGrpSpPr/>
          <p:nvPr/>
        </p:nvGrpSpPr>
        <p:grpSpPr>
          <a:xfrm>
            <a:off x="59589" y="596349"/>
            <a:ext cx="9049344" cy="5740589"/>
            <a:chOff x="59589" y="596349"/>
            <a:chExt cx="9049344" cy="5740589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C918C21-D208-4236-DA3D-DC45DCC306A8}"/>
                </a:ext>
              </a:extLst>
            </p:cNvPr>
            <p:cNvGrpSpPr/>
            <p:nvPr/>
          </p:nvGrpSpPr>
          <p:grpSpPr>
            <a:xfrm>
              <a:off x="59589" y="3969435"/>
              <a:ext cx="2241927" cy="2360195"/>
              <a:chOff x="156152" y="123023"/>
              <a:chExt cx="2241927" cy="2360195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AB8211ED-2033-BA19-FADE-841995ED1772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00B0F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2B3D1168-C8FA-F9F3-A239-F661ECCA798A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48B5208-2FE3-F101-C46D-8D07F0BE44F8}"/>
                </a:ext>
              </a:extLst>
            </p:cNvPr>
            <p:cNvGrpSpPr/>
            <p:nvPr/>
          </p:nvGrpSpPr>
          <p:grpSpPr>
            <a:xfrm>
              <a:off x="2301515" y="3969433"/>
              <a:ext cx="2241927" cy="2360195"/>
              <a:chOff x="156152" y="123023"/>
              <a:chExt cx="2241927" cy="2360195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5E20EA46-26DA-5244-3D94-1CAD52C5F139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FF000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91EEAA3-DC9D-FAC1-CE1C-BA79AEA51734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F38BC68-8214-B112-72A5-3489FE26C320}"/>
                </a:ext>
              </a:extLst>
            </p:cNvPr>
            <p:cNvGrpSpPr/>
            <p:nvPr/>
          </p:nvGrpSpPr>
          <p:grpSpPr>
            <a:xfrm>
              <a:off x="6785364" y="3976743"/>
              <a:ext cx="2241927" cy="2360195"/>
              <a:chOff x="156152" y="123023"/>
              <a:chExt cx="2241927" cy="2360195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0332CE15-2916-0D74-4222-1777AB22D2EA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FF6699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D239C5CF-D59B-7DFF-9566-741088F604BB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5862A09-5460-7FFA-5F7C-CE3D03B8CB83}"/>
                </a:ext>
              </a:extLst>
            </p:cNvPr>
            <p:cNvGrpSpPr/>
            <p:nvPr/>
          </p:nvGrpSpPr>
          <p:grpSpPr>
            <a:xfrm>
              <a:off x="4543440" y="3969431"/>
              <a:ext cx="2241927" cy="2360195"/>
              <a:chOff x="156152" y="123023"/>
              <a:chExt cx="2241927" cy="2360195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41094DF1-42D3-31C1-3DCE-1997186A0C07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DBF251C5-E749-0869-F44D-7A806F889206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AE1ECE5-DB2E-AA4F-BA75-BF4CC5693FE6}"/>
                </a:ext>
              </a:extLst>
            </p:cNvPr>
            <p:cNvGrpSpPr/>
            <p:nvPr/>
          </p:nvGrpSpPr>
          <p:grpSpPr>
            <a:xfrm>
              <a:off x="8255252" y="596349"/>
              <a:ext cx="553777" cy="3327727"/>
              <a:chOff x="8108321" y="159924"/>
              <a:chExt cx="553777" cy="3327727"/>
            </a:xfrm>
          </p:grpSpPr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5F25C692-65BF-E29A-21EF-59F703C36C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8108321" y="159924"/>
                <a:ext cx="553777" cy="283960"/>
              </a:xfrm>
              <a:prstGeom prst="rect">
                <a:avLst/>
              </a:prstGeom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1D404BFB-0784-5BDB-CBF3-26C1943E45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8108321" y="3203691"/>
                <a:ext cx="553777" cy="283960"/>
              </a:xfrm>
              <a:prstGeom prst="rect">
                <a:avLst/>
              </a:prstGeom>
            </p:spPr>
          </p:pic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302B178-72E4-F073-05E2-ED3DF8A15C79}"/>
                </a:ext>
              </a:extLst>
            </p:cNvPr>
            <p:cNvGrpSpPr/>
            <p:nvPr/>
          </p:nvGrpSpPr>
          <p:grpSpPr>
            <a:xfrm>
              <a:off x="141231" y="1061493"/>
              <a:ext cx="8967702" cy="2367507"/>
              <a:chOff x="0" y="545048"/>
              <a:chExt cx="8967702" cy="2367507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F83D5373-CBD2-443A-C3B0-5F06EFB6DF0D}"/>
                  </a:ext>
                </a:extLst>
              </p:cNvPr>
              <p:cNvGrpSpPr/>
              <p:nvPr/>
            </p:nvGrpSpPr>
            <p:grpSpPr>
              <a:xfrm>
                <a:off x="0" y="545052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" name="Rectangle: Rounded Corners 1">
                  <a:extLst>
                    <a:ext uri="{FF2B5EF4-FFF2-40B4-BE49-F238E27FC236}">
                      <a16:creationId xmlns:a16="http://schemas.microsoft.com/office/drawing/2014/main" id="{3208BA42-ABB9-2365-211D-101051769908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40E864EF-ABC8-A004-7D0D-9003413CBED1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17FC0570-2D38-730F-76AF-1C08C1B50CEE}"/>
                  </a:ext>
                </a:extLst>
              </p:cNvPr>
              <p:cNvGrpSpPr/>
              <p:nvPr/>
            </p:nvGrpSpPr>
            <p:grpSpPr>
              <a:xfrm>
                <a:off x="2241926" y="545050"/>
                <a:ext cx="2241927" cy="2360195"/>
                <a:chOff x="156152" y="123023"/>
                <a:chExt cx="2241927" cy="2360195"/>
              </a:xfrm>
            </p:grpSpPr>
            <p:sp>
              <p:nvSpPr>
                <p:cNvPr id="7" name="Rectangle: Rounded Corners 6">
                  <a:extLst>
                    <a:ext uri="{FF2B5EF4-FFF2-40B4-BE49-F238E27FC236}">
                      <a16:creationId xmlns:a16="http://schemas.microsoft.com/office/drawing/2014/main" id="{40C0CA48-8E9B-C55D-F981-CAA752D037EB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30CF06D4-73CC-A262-5CE5-B382F157589C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AD15BC7-3FEC-B4F6-F8E8-13FDD3432BB9}"/>
                  </a:ext>
                </a:extLst>
              </p:cNvPr>
              <p:cNvGrpSpPr/>
              <p:nvPr/>
            </p:nvGrpSpPr>
            <p:grpSpPr>
              <a:xfrm>
                <a:off x="4483851" y="545048"/>
                <a:ext cx="2241927" cy="2360195"/>
                <a:chOff x="156152" y="123023"/>
                <a:chExt cx="2241927" cy="2360195"/>
              </a:xfrm>
            </p:grpSpPr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16569F8B-DE78-8BA5-0BFD-4BD1DB261C6C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12F83C56-80B8-658B-FABA-9A0543BFDD7D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86F95DD-E848-4250-0411-B053766C55C5}"/>
                  </a:ext>
                </a:extLst>
              </p:cNvPr>
              <p:cNvGrpSpPr/>
              <p:nvPr/>
            </p:nvGrpSpPr>
            <p:grpSpPr>
              <a:xfrm>
                <a:off x="6725775" y="552360"/>
                <a:ext cx="2241927" cy="2360195"/>
                <a:chOff x="156152" y="123023"/>
                <a:chExt cx="2241927" cy="2360195"/>
              </a:xfrm>
            </p:grpSpPr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0BB3B773-04B6-B5F8-CDFA-EBCCB86934DF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179341AA-1CDD-E1C9-E866-85A473675C7B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2A179F27-C9D6-EB93-3DB0-AABA78C7B9B0}"/>
                  </a:ext>
                </a:extLst>
              </p:cNvPr>
              <p:cNvGrpSpPr/>
              <p:nvPr/>
            </p:nvGrpSpPr>
            <p:grpSpPr>
              <a:xfrm>
                <a:off x="513363" y="1009920"/>
                <a:ext cx="1246544" cy="1509008"/>
                <a:chOff x="854089" y="1638590"/>
                <a:chExt cx="1246544" cy="1509008"/>
              </a:xfrm>
            </p:grpSpPr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EED98B68-BCD5-832E-9B36-EC9D5A2863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324264">
                  <a:off x="854089" y="1638590"/>
                  <a:ext cx="1060225" cy="941194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56342E20-3586-B2D1-49B4-C9A11768D5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447084">
                  <a:off x="1063584" y="2226978"/>
                  <a:ext cx="1037049" cy="920620"/>
                </a:xfrm>
                <a:prstGeom prst="rect">
                  <a:avLst/>
                </a:prstGeom>
              </p:spPr>
            </p:pic>
          </p:grp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CFD98417-BAF4-CE15-6561-A03F5A63A7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7262" y="792687"/>
                <a:ext cx="1306445" cy="1776206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B6DD08CE-CDA2-8611-04D1-43E7328193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4109" y="771514"/>
                <a:ext cx="1186989" cy="1844192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5955D238-5DE4-0305-1813-E8EF098F40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29849" y="992339"/>
                <a:ext cx="1291936" cy="1549191"/>
              </a:xfrm>
              <a:prstGeom prst="rect">
                <a:avLst/>
              </a:prstGeom>
            </p:spPr>
          </p:pic>
        </p:grp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8DF4825-0B09-2B05-3B7B-A02485B9F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805" y="4157145"/>
              <a:ext cx="1227235" cy="1984766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DF52CEA-4501-67CF-BBD6-61C556449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523" y="4779797"/>
              <a:ext cx="1841765" cy="88099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7BA41485-1BC9-18CD-0E2D-DD3236C54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3698" y="4312980"/>
              <a:ext cx="1133330" cy="1828931"/>
            </a:xfrm>
            <a:prstGeom prst="rect">
              <a:avLst/>
            </a:prstGeom>
          </p:spPr>
        </p:pic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7D972E31-58D7-1435-1818-3630E0A1D308}"/>
                </a:ext>
              </a:extLst>
            </p:cNvPr>
            <p:cNvGrpSpPr/>
            <p:nvPr/>
          </p:nvGrpSpPr>
          <p:grpSpPr>
            <a:xfrm>
              <a:off x="4909179" y="4423311"/>
              <a:ext cx="1424709" cy="1452433"/>
              <a:chOff x="724649" y="4191680"/>
              <a:chExt cx="1602337" cy="1803276"/>
            </a:xfrm>
          </p:grpSpPr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CE3B10A8-BE04-6608-1D9B-0CBBC76484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4649" y="4914237"/>
                <a:ext cx="1602337" cy="772903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E97F81C1-DD0E-9367-4008-6B0042DDF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774058">
                <a:off x="868702" y="4766774"/>
                <a:ext cx="1374096" cy="223908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8395106F-6854-C5AA-6ECA-A882EF916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122" y="5771048"/>
                <a:ext cx="1374096" cy="223908"/>
              </a:xfrm>
              <a:prstGeom prst="rect">
                <a:avLst/>
              </a:prstGeom>
            </p:spPr>
          </p:pic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5E332CD-4BC4-9B2D-D6B4-3B4E96282AAC}"/>
              </a:ext>
            </a:extLst>
          </p:cNvPr>
          <p:cNvSpPr txBox="1"/>
          <p:nvPr/>
        </p:nvSpPr>
        <p:spPr>
          <a:xfrm>
            <a:off x="6333888" y="6479058"/>
            <a:ext cx="2704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r>
              <a:rPr lang="en-US" sz="18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787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B052C88-5A56-82C2-448C-6ECEF5C062A2}"/>
              </a:ext>
            </a:extLst>
          </p:cNvPr>
          <p:cNvGrpSpPr/>
          <p:nvPr/>
        </p:nvGrpSpPr>
        <p:grpSpPr>
          <a:xfrm>
            <a:off x="-40837" y="76200"/>
            <a:ext cx="6952000" cy="6705600"/>
            <a:chOff x="-40837" y="76200"/>
            <a:chExt cx="6952000" cy="6705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-40837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CC2A6C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grp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CC2A6C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CC2A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0FE07E1-6A6E-4197-FE53-063680D5027C}"/>
                </a:ext>
              </a:extLst>
            </p:cNvPr>
            <p:cNvSpPr txBox="1"/>
            <p:nvPr/>
          </p:nvSpPr>
          <p:spPr>
            <a:xfrm>
              <a:off x="853540" y="1188529"/>
              <a:ext cx="5618986" cy="4185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	Acesta este un material destinat învățării/consolidării cunoștințelor despre cele 5 simțuri. Este un material care se adresează copiilor de vârstă mică și preșcolarilor/elevilor cu C.E.S. 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	Pentru a putea utiliza materialul este nevoie de ”asamblarea” acestuia sub forma unei cărticele. În acest sens, vă recomandăm să parcurgeți următorii pași: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1. Plastifiați coperta, paginile marcate cu cele 5 organe de simț și cele care conțin cardurile cu reprezentări ale unor obiecte specifice pentru cele 5 simțuri (văz, auz, miros, gust, tactil );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2. Decupați aceste pagini și elementele care reprezintă obiecte specifice pentru cele 5 simțuri;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3. Perforați marginile paginilor marcate cu cele 5 organe de simț folosind un perforator;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4. Lipiți bandă velcro (partea aspră) în fiecare casetă de pe paginile care sunt marcate cu imagini ale organelor de simț; 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5. Lipiți pe cardurile cu imagini bandă velcro (partea moale/fină);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6. Asamblați cărticica folosindu-vă de un șiret, sfoară, fir textil sau fir de rafie;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7. Legați firul textil puțin mai larg, astfel încât să poată fi deschise paginile cărții;</a:t>
              </a:r>
            </a:p>
            <a:p>
              <a:pPr algn="just"/>
              <a:r>
                <a:rPr lang="ro-RO" sz="1400" dirty="0">
                  <a:latin typeface="Arial Narrow" panose="020B0606020202030204" pitchFamily="34" charset="0"/>
                </a:rPr>
                <a:t>8. Depozitați toate cardurile cu imagini într-un plic pe care îl puteți lipi cu bandă dublu adezivă pe coperta finală (slide nr. 8)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41A6AF-559F-C4FB-E7EB-DF4971467CE0}"/>
                </a:ext>
              </a:extLst>
            </p:cNvPr>
            <p:cNvSpPr txBox="1"/>
            <p:nvPr/>
          </p:nvSpPr>
          <p:spPr>
            <a:xfrm>
              <a:off x="1286101" y="411652"/>
              <a:ext cx="469789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o-RO" sz="4800" b="1" dirty="0">
                  <a:solidFill>
                    <a:srgbClr val="C00000"/>
                  </a:solidFill>
                </a:rPr>
                <a:t>ORGANE DE SIMȚ</a:t>
              </a:r>
              <a:endParaRPr lang="en-US" sz="48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FD045A8-9D9A-AD4E-C432-9865B1A290AC}"/>
                </a:ext>
              </a:extLst>
            </p:cNvPr>
            <p:cNvGrpSpPr/>
            <p:nvPr/>
          </p:nvGrpSpPr>
          <p:grpSpPr>
            <a:xfrm>
              <a:off x="198186" y="2252552"/>
              <a:ext cx="342140" cy="2836261"/>
              <a:chOff x="226167" y="2533642"/>
              <a:chExt cx="342140" cy="2836261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D5B9AB0C-332E-B9E9-C67B-12767B467701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EFDDDBE-1C53-A53A-6774-4BAC30F74E95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7E3F5C3E-A752-5469-3B5D-535AC1A01560}"/>
                </a:ext>
              </a:extLst>
            </p:cNvPr>
            <p:cNvGrpSpPr/>
            <p:nvPr/>
          </p:nvGrpSpPr>
          <p:grpSpPr>
            <a:xfrm>
              <a:off x="2191037" y="5491454"/>
              <a:ext cx="900462" cy="890889"/>
              <a:chOff x="2913973" y="2742573"/>
              <a:chExt cx="1396237" cy="1372853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77B09166-E459-4093-78BE-219409F216AF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B10B8CB9-3719-CC1E-757C-A1BD033AB0A7}"/>
                  </a:ext>
                </a:extLst>
              </p:cNvPr>
              <p:cNvGrpSpPr/>
              <p:nvPr/>
            </p:nvGrpSpPr>
            <p:grpSpPr>
              <a:xfrm flipH="1">
                <a:off x="3159791" y="2843942"/>
                <a:ext cx="960675" cy="1151067"/>
                <a:chOff x="4141758" y="3019381"/>
                <a:chExt cx="837871" cy="1028784"/>
              </a:xfrm>
            </p:grpSpPr>
            <p:pic>
              <p:nvPicPr>
                <p:cNvPr id="165" name="Picture 164">
                  <a:extLst>
                    <a:ext uri="{FF2B5EF4-FFF2-40B4-BE49-F238E27FC236}">
                      <a16:creationId xmlns:a16="http://schemas.microsoft.com/office/drawing/2014/main" id="{9C4404C5-E27A-DA00-5B1D-65F590CD84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48062" y="3019381"/>
                  <a:ext cx="631567" cy="1028784"/>
                </a:xfrm>
                <a:prstGeom prst="rect">
                  <a:avLst/>
                </a:prstGeom>
              </p:spPr>
            </p:pic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25E72B1B-64E5-7E10-8B67-E1F0E7977821}"/>
                    </a:ext>
                  </a:extLst>
                </p:cNvPr>
                <p:cNvGrpSpPr/>
                <p:nvPr/>
              </p:nvGrpSpPr>
              <p:grpSpPr>
                <a:xfrm>
                  <a:off x="4141758" y="3335066"/>
                  <a:ext cx="206304" cy="392524"/>
                  <a:chOff x="4133146" y="3418564"/>
                  <a:chExt cx="206304" cy="392524"/>
                </a:xfrm>
              </p:grpSpPr>
              <p:cxnSp>
                <p:nvCxnSpPr>
                  <p:cNvPr id="167" name="Straight Connector 166">
                    <a:extLst>
                      <a:ext uri="{FF2B5EF4-FFF2-40B4-BE49-F238E27FC236}">
                        <a16:creationId xmlns:a16="http://schemas.microsoft.com/office/drawing/2014/main" id="{31E8A632-AB4C-62BB-4A5C-246ED806A2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33146" y="3418564"/>
                    <a:ext cx="182945" cy="5679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Straight Connector 167">
                    <a:extLst>
                      <a:ext uri="{FF2B5EF4-FFF2-40B4-BE49-F238E27FC236}">
                        <a16:creationId xmlns:a16="http://schemas.microsoft.com/office/drawing/2014/main" id="{1B57FE9A-02C2-51B2-507B-ED400B2013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33146" y="3617271"/>
                    <a:ext cx="182945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Straight Connector 168">
                    <a:extLst>
                      <a:ext uri="{FF2B5EF4-FFF2-40B4-BE49-F238E27FC236}">
                        <a16:creationId xmlns:a16="http://schemas.microsoft.com/office/drawing/2014/main" id="{64AF0CEF-C7EB-3F6C-6539-5B358166B6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69811" y="3731104"/>
                    <a:ext cx="169639" cy="79984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3BB86B16-85AE-056D-54BB-0D3BEA820754}"/>
                </a:ext>
              </a:extLst>
            </p:cNvPr>
            <p:cNvGrpSpPr/>
            <p:nvPr/>
          </p:nvGrpSpPr>
          <p:grpSpPr>
            <a:xfrm>
              <a:off x="3312896" y="5500488"/>
              <a:ext cx="850070" cy="890889"/>
              <a:chOff x="2913973" y="2742573"/>
              <a:chExt cx="1396237" cy="1372853"/>
            </a:xfrm>
          </p:grpSpPr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6CBADABB-2374-9482-4375-C737B03AF950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5" name="Picture 174">
                <a:extLst>
                  <a:ext uri="{FF2B5EF4-FFF2-40B4-BE49-F238E27FC236}">
                    <a16:creationId xmlns:a16="http://schemas.microsoft.com/office/drawing/2014/main" id="{1E0AC6BF-8A4F-6F9B-FD70-34E2ECBFC2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464" y="2806040"/>
                <a:ext cx="887930" cy="1157356"/>
              </a:xfrm>
              <a:prstGeom prst="rect">
                <a:avLst/>
              </a:prstGeom>
            </p:spPr>
          </p:pic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927962D2-B790-3B53-5A31-2B421C8E6C4C}"/>
                </a:ext>
              </a:extLst>
            </p:cNvPr>
            <p:cNvGrpSpPr/>
            <p:nvPr/>
          </p:nvGrpSpPr>
          <p:grpSpPr>
            <a:xfrm>
              <a:off x="4334477" y="5440577"/>
              <a:ext cx="884065" cy="926084"/>
              <a:chOff x="2913973" y="2742573"/>
              <a:chExt cx="1396237" cy="1372853"/>
            </a:xfrm>
          </p:grpSpPr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79206752-FE19-2BDC-81C0-17D51A07D778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8" name="Picture 177">
                <a:extLst>
                  <a:ext uri="{FF2B5EF4-FFF2-40B4-BE49-F238E27FC236}">
                    <a16:creationId xmlns:a16="http://schemas.microsoft.com/office/drawing/2014/main" id="{7036474D-C344-6CAF-A76D-DAB8CCBB34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91534" y="2991645"/>
                <a:ext cx="1254743" cy="1002237"/>
              </a:xfrm>
              <a:prstGeom prst="rect">
                <a:avLst/>
              </a:pr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9C25B0-13F3-205B-3FD1-2B24D50795EB}"/>
                </a:ext>
              </a:extLst>
            </p:cNvPr>
            <p:cNvGrpSpPr/>
            <p:nvPr/>
          </p:nvGrpSpPr>
          <p:grpSpPr>
            <a:xfrm>
              <a:off x="994298" y="5471753"/>
              <a:ext cx="900461" cy="890888"/>
              <a:chOff x="4716589" y="191908"/>
              <a:chExt cx="2042479" cy="1918645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4ED73C88-99E2-CB94-E875-03EFEA7828EE}"/>
                  </a:ext>
                </a:extLst>
              </p:cNvPr>
              <p:cNvSpPr/>
              <p:nvPr/>
            </p:nvSpPr>
            <p:spPr>
              <a:xfrm>
                <a:off x="4716589" y="191908"/>
                <a:ext cx="2042479" cy="1918645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B3F491DE-F03A-A452-F331-EC69087ECA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0787" y="613120"/>
                <a:ext cx="1765410" cy="1049455"/>
              </a:xfrm>
              <a:prstGeom prst="rect">
                <a:avLst/>
              </a:prstGeom>
            </p:spPr>
          </p:pic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8E1DA10-FB17-83AA-A448-45459266B695}"/>
                </a:ext>
              </a:extLst>
            </p:cNvPr>
            <p:cNvGrpSpPr/>
            <p:nvPr/>
          </p:nvGrpSpPr>
          <p:grpSpPr>
            <a:xfrm>
              <a:off x="5390053" y="5434457"/>
              <a:ext cx="884065" cy="926084"/>
              <a:chOff x="2913973" y="2742573"/>
              <a:chExt cx="1396237" cy="1372853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AD1F186-1B70-F4FE-E6CE-61F954A6B29A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5BCAB3D-0C6C-4FCC-DE67-543CB3BF40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2497" y="2841914"/>
                <a:ext cx="1006154" cy="1155124"/>
              </a:xfrm>
              <a:prstGeom prst="rect">
                <a:avLst/>
              </a:prstGeom>
            </p:spPr>
          </p:pic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DBA8CE9-030E-50DA-119D-068B104D0C4E}"/>
              </a:ext>
            </a:extLst>
          </p:cNvPr>
          <p:cNvSpPr txBox="1"/>
          <p:nvPr/>
        </p:nvSpPr>
        <p:spPr>
          <a:xfrm>
            <a:off x="3390208" y="6442729"/>
            <a:ext cx="4591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r>
              <a:rPr lang="en-US" sz="18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44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94D2B5D1-0D62-D92A-62E7-E3ABB38CEE4B}"/>
              </a:ext>
            </a:extLst>
          </p:cNvPr>
          <p:cNvGrpSpPr/>
          <p:nvPr/>
        </p:nvGrpSpPr>
        <p:grpSpPr>
          <a:xfrm>
            <a:off x="-40837" y="76200"/>
            <a:ext cx="8022923" cy="6735861"/>
            <a:chOff x="-40837" y="76200"/>
            <a:chExt cx="8022923" cy="67358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-40837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0000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grp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B737E6E-C04B-1A9C-B756-8FDF5A0E9DF1}"/>
                </a:ext>
              </a:extLst>
            </p:cNvPr>
            <p:cNvSpPr/>
            <p:nvPr/>
          </p:nvSpPr>
          <p:spPr>
            <a:xfrm>
              <a:off x="934897" y="613120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B3694EB-80EA-3102-D0FD-6278A3040988}"/>
                </a:ext>
              </a:extLst>
            </p:cNvPr>
            <p:cNvSpPr/>
            <p:nvPr/>
          </p:nvSpPr>
          <p:spPr>
            <a:xfrm>
              <a:off x="1017968" y="3968416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024ACB6-3892-B315-E9E1-AE8DD2B2F638}"/>
                </a:ext>
              </a:extLst>
            </p:cNvPr>
            <p:cNvSpPr/>
            <p:nvPr/>
          </p:nvSpPr>
          <p:spPr>
            <a:xfrm>
              <a:off x="4037395" y="622109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F48885-A87F-ABDF-F988-142EA2EAB46E}"/>
                </a:ext>
              </a:extLst>
            </p:cNvPr>
            <p:cNvSpPr/>
            <p:nvPr/>
          </p:nvSpPr>
          <p:spPr>
            <a:xfrm>
              <a:off x="4037394" y="3908715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FE9EE2-A792-D3B3-A4C9-E503D29DC02F}"/>
                </a:ext>
              </a:extLst>
            </p:cNvPr>
            <p:cNvSpPr txBox="1"/>
            <p:nvPr/>
          </p:nvSpPr>
          <p:spPr>
            <a:xfrm>
              <a:off x="3390208" y="6442729"/>
              <a:ext cx="45918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i="1" u="sng" dirty="0"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http://teachers-make.com</a:t>
              </a:r>
              <a:r>
                <a:rPr lang="en-US" sz="1800" dirty="0"/>
                <a:t> </a:t>
              </a:r>
              <a:endParaRPr lang="en-US" dirty="0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00F1A9C-E2F1-F14E-4003-01513A0E6424}"/>
                </a:ext>
              </a:extLst>
            </p:cNvPr>
            <p:cNvGrpSpPr/>
            <p:nvPr/>
          </p:nvGrpSpPr>
          <p:grpSpPr>
            <a:xfrm>
              <a:off x="1652132" y="1585096"/>
              <a:ext cx="4034015" cy="3758451"/>
              <a:chOff x="1742232" y="1935821"/>
              <a:chExt cx="4034015" cy="3758451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F1A746F1-3E64-848E-64F4-AD03002AB943}"/>
                  </a:ext>
                </a:extLst>
              </p:cNvPr>
              <p:cNvGrpSpPr/>
              <p:nvPr/>
            </p:nvGrpSpPr>
            <p:grpSpPr>
              <a:xfrm>
                <a:off x="1742232" y="1935821"/>
                <a:ext cx="3909953" cy="434220"/>
                <a:chOff x="1742232" y="1935821"/>
                <a:chExt cx="3909953" cy="434220"/>
              </a:xfrm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C71348B1-5DF4-A3B9-DB34-1032C367CC99}"/>
                    </a:ext>
                  </a:extLst>
                </p:cNvPr>
                <p:cNvSpPr/>
                <p:nvPr/>
              </p:nvSpPr>
              <p:spPr>
                <a:xfrm>
                  <a:off x="1742232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2" name="Rectangle: Rounded Corners 41">
                  <a:extLst>
                    <a:ext uri="{FF2B5EF4-FFF2-40B4-BE49-F238E27FC236}">
                      <a16:creationId xmlns:a16="http://schemas.microsoft.com/office/drawing/2014/main" id="{1AB9302D-C6FE-DAA7-48BE-196C4DE62C18}"/>
                    </a:ext>
                  </a:extLst>
                </p:cNvPr>
                <p:cNvSpPr/>
                <p:nvPr/>
              </p:nvSpPr>
              <p:spPr>
                <a:xfrm>
                  <a:off x="4844729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1AD189B-7F16-7438-EA71-1D5BAA3DC2E1}"/>
                  </a:ext>
                </a:extLst>
              </p:cNvPr>
              <p:cNvGrpSpPr/>
              <p:nvPr/>
            </p:nvGrpSpPr>
            <p:grpSpPr>
              <a:xfrm>
                <a:off x="1825303" y="5260052"/>
                <a:ext cx="3950944" cy="434220"/>
                <a:chOff x="1913515" y="2750339"/>
                <a:chExt cx="3950944" cy="434220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F8BD958C-8428-B672-7173-96E79FE311E3}"/>
                    </a:ext>
                  </a:extLst>
                </p:cNvPr>
                <p:cNvSpPr/>
                <p:nvPr/>
              </p:nvSpPr>
              <p:spPr>
                <a:xfrm>
                  <a:off x="1913515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46DD3468-8359-F2BE-A1FA-DB31A6A6479A}"/>
                    </a:ext>
                  </a:extLst>
                </p:cNvPr>
                <p:cNvSpPr/>
                <p:nvPr/>
              </p:nvSpPr>
              <p:spPr>
                <a:xfrm>
                  <a:off x="5057003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DFEDAA9-0093-9321-102B-FD8E4CB03E62}"/>
                </a:ext>
              </a:extLst>
            </p:cNvPr>
            <p:cNvGrpSpPr/>
            <p:nvPr/>
          </p:nvGrpSpPr>
          <p:grpSpPr>
            <a:xfrm>
              <a:off x="198186" y="2252552"/>
              <a:ext cx="342140" cy="2836261"/>
              <a:chOff x="226167" y="2533642"/>
              <a:chExt cx="342140" cy="283626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5EFE3B7-D290-6DE1-4A0E-0459323CF4D3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3E3083A-9E7A-AAD4-8C9C-A9133D5F8918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0E8114E-B829-EFE3-1D93-5A2077CDAA15}"/>
                </a:ext>
              </a:extLst>
            </p:cNvPr>
            <p:cNvGrpSpPr/>
            <p:nvPr/>
          </p:nvGrpSpPr>
          <p:grpSpPr>
            <a:xfrm>
              <a:off x="2913973" y="2742573"/>
              <a:ext cx="1396237" cy="1372853"/>
              <a:chOff x="4716589" y="191908"/>
              <a:chExt cx="2042479" cy="1918645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39D3A85-F54C-059B-DBE5-C1A91FF3D523}"/>
                  </a:ext>
                </a:extLst>
              </p:cNvPr>
              <p:cNvSpPr/>
              <p:nvPr/>
            </p:nvSpPr>
            <p:spPr>
              <a:xfrm>
                <a:off x="4716589" y="191908"/>
                <a:ext cx="2042479" cy="1918645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B99141A-7362-0CCA-CB08-47D78F8CA1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0787" y="613120"/>
                <a:ext cx="1765410" cy="104945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044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402A9B81-188D-64E4-F1FF-8D4D4EB19FAA}"/>
              </a:ext>
            </a:extLst>
          </p:cNvPr>
          <p:cNvGrpSpPr/>
          <p:nvPr/>
        </p:nvGrpSpPr>
        <p:grpSpPr>
          <a:xfrm>
            <a:off x="-40837" y="76200"/>
            <a:ext cx="8022923" cy="6735861"/>
            <a:chOff x="-40837" y="76200"/>
            <a:chExt cx="8022923" cy="67358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-40837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00B050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grp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B737E6E-C04B-1A9C-B756-8FDF5A0E9DF1}"/>
                </a:ext>
              </a:extLst>
            </p:cNvPr>
            <p:cNvSpPr/>
            <p:nvPr/>
          </p:nvSpPr>
          <p:spPr>
            <a:xfrm>
              <a:off x="934897" y="613120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B3694EB-80EA-3102-D0FD-6278A3040988}"/>
                </a:ext>
              </a:extLst>
            </p:cNvPr>
            <p:cNvSpPr/>
            <p:nvPr/>
          </p:nvSpPr>
          <p:spPr>
            <a:xfrm>
              <a:off x="1017968" y="3968416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024ACB6-3892-B315-E9E1-AE8DD2B2F638}"/>
                </a:ext>
              </a:extLst>
            </p:cNvPr>
            <p:cNvSpPr/>
            <p:nvPr/>
          </p:nvSpPr>
          <p:spPr>
            <a:xfrm>
              <a:off x="4037395" y="622109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F48885-A87F-ABDF-F988-142EA2EAB46E}"/>
                </a:ext>
              </a:extLst>
            </p:cNvPr>
            <p:cNvSpPr/>
            <p:nvPr/>
          </p:nvSpPr>
          <p:spPr>
            <a:xfrm>
              <a:off x="4037394" y="3908715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FE9EE2-A792-D3B3-A4C9-E503D29DC02F}"/>
                </a:ext>
              </a:extLst>
            </p:cNvPr>
            <p:cNvSpPr txBox="1"/>
            <p:nvPr/>
          </p:nvSpPr>
          <p:spPr>
            <a:xfrm>
              <a:off x="3390208" y="6442729"/>
              <a:ext cx="45918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i="1" u="sng" dirty="0"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http://teachers-make.com</a:t>
              </a:r>
              <a:r>
                <a:rPr lang="en-US" sz="1800" dirty="0"/>
                <a:t> </a:t>
              </a:r>
              <a:endParaRPr lang="en-US" dirty="0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00F1A9C-E2F1-F14E-4003-01513A0E6424}"/>
                </a:ext>
              </a:extLst>
            </p:cNvPr>
            <p:cNvGrpSpPr/>
            <p:nvPr/>
          </p:nvGrpSpPr>
          <p:grpSpPr>
            <a:xfrm>
              <a:off x="1652132" y="1585096"/>
              <a:ext cx="4034015" cy="3758451"/>
              <a:chOff x="1742232" y="1935821"/>
              <a:chExt cx="4034015" cy="3758451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F1A746F1-3E64-848E-64F4-AD03002AB943}"/>
                  </a:ext>
                </a:extLst>
              </p:cNvPr>
              <p:cNvGrpSpPr/>
              <p:nvPr/>
            </p:nvGrpSpPr>
            <p:grpSpPr>
              <a:xfrm>
                <a:off x="1742232" y="1935821"/>
                <a:ext cx="3909953" cy="434220"/>
                <a:chOff x="1742232" y="1935821"/>
                <a:chExt cx="3909953" cy="434220"/>
              </a:xfrm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C71348B1-5DF4-A3B9-DB34-1032C367CC99}"/>
                    </a:ext>
                  </a:extLst>
                </p:cNvPr>
                <p:cNvSpPr/>
                <p:nvPr/>
              </p:nvSpPr>
              <p:spPr>
                <a:xfrm>
                  <a:off x="1742232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2" name="Rectangle: Rounded Corners 41">
                  <a:extLst>
                    <a:ext uri="{FF2B5EF4-FFF2-40B4-BE49-F238E27FC236}">
                      <a16:creationId xmlns:a16="http://schemas.microsoft.com/office/drawing/2014/main" id="{1AB9302D-C6FE-DAA7-48BE-196C4DE62C18}"/>
                    </a:ext>
                  </a:extLst>
                </p:cNvPr>
                <p:cNvSpPr/>
                <p:nvPr/>
              </p:nvSpPr>
              <p:spPr>
                <a:xfrm>
                  <a:off x="4844729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1AD189B-7F16-7438-EA71-1D5BAA3DC2E1}"/>
                  </a:ext>
                </a:extLst>
              </p:cNvPr>
              <p:cNvGrpSpPr/>
              <p:nvPr/>
            </p:nvGrpSpPr>
            <p:grpSpPr>
              <a:xfrm>
                <a:off x="1825303" y="5260052"/>
                <a:ext cx="3950944" cy="434220"/>
                <a:chOff x="1913515" y="2750339"/>
                <a:chExt cx="3950944" cy="434220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F8BD958C-8428-B672-7173-96E79FE311E3}"/>
                    </a:ext>
                  </a:extLst>
                </p:cNvPr>
                <p:cNvSpPr/>
                <p:nvPr/>
              </p:nvSpPr>
              <p:spPr>
                <a:xfrm>
                  <a:off x="1913515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46DD3468-8359-F2BE-A1FA-DB31A6A6479A}"/>
                    </a:ext>
                  </a:extLst>
                </p:cNvPr>
                <p:cNvSpPr/>
                <p:nvPr/>
              </p:nvSpPr>
              <p:spPr>
                <a:xfrm>
                  <a:off x="5057003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DFEDAA9-0093-9321-102B-FD8E4CB03E62}"/>
                </a:ext>
              </a:extLst>
            </p:cNvPr>
            <p:cNvGrpSpPr/>
            <p:nvPr/>
          </p:nvGrpSpPr>
          <p:grpSpPr>
            <a:xfrm>
              <a:off x="198186" y="2252552"/>
              <a:ext cx="342140" cy="2836261"/>
              <a:chOff x="226167" y="2533642"/>
              <a:chExt cx="342140" cy="283626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5EFE3B7-D290-6DE1-4A0E-0459323CF4D3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3E3083A-9E7A-AAD4-8C9C-A9133D5F8918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19FA1EA-70A9-31F7-D4A2-1D3DD7232D74}"/>
                </a:ext>
              </a:extLst>
            </p:cNvPr>
            <p:cNvGrpSpPr/>
            <p:nvPr/>
          </p:nvGrpSpPr>
          <p:grpSpPr>
            <a:xfrm>
              <a:off x="2913973" y="2742573"/>
              <a:ext cx="1396237" cy="1372853"/>
              <a:chOff x="2913973" y="2742573"/>
              <a:chExt cx="1396237" cy="1372853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39D3A85-F54C-059B-DBE5-C1A91FF3D523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084EEC3D-02EB-84A7-07C1-16B615791D7B}"/>
                  </a:ext>
                </a:extLst>
              </p:cNvPr>
              <p:cNvGrpSpPr/>
              <p:nvPr/>
            </p:nvGrpSpPr>
            <p:grpSpPr>
              <a:xfrm flipH="1">
                <a:off x="3159791" y="2843942"/>
                <a:ext cx="960675" cy="1151067"/>
                <a:chOff x="4141758" y="3019381"/>
                <a:chExt cx="837871" cy="1028784"/>
              </a:xfrm>
            </p:grpSpPr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6E86C84A-AE55-2357-0B40-4699FE6B1C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48062" y="3019381"/>
                  <a:ext cx="631567" cy="1028784"/>
                </a:xfrm>
                <a:prstGeom prst="rect">
                  <a:avLst/>
                </a:prstGeom>
              </p:spPr>
            </p:pic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3477366F-54EC-A327-5DB8-DA74B846DBBE}"/>
                    </a:ext>
                  </a:extLst>
                </p:cNvPr>
                <p:cNvGrpSpPr/>
                <p:nvPr/>
              </p:nvGrpSpPr>
              <p:grpSpPr>
                <a:xfrm>
                  <a:off x="4141758" y="3335066"/>
                  <a:ext cx="206304" cy="392524"/>
                  <a:chOff x="4133146" y="3418564"/>
                  <a:chExt cx="206304" cy="392524"/>
                </a:xfrm>
              </p:grpSpPr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id="{87234859-B3DE-E00B-32CF-62A67C4E0B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33146" y="3418564"/>
                    <a:ext cx="182945" cy="5679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>
                    <a:extLst>
                      <a:ext uri="{FF2B5EF4-FFF2-40B4-BE49-F238E27FC236}">
                        <a16:creationId xmlns:a16="http://schemas.microsoft.com/office/drawing/2014/main" id="{41025BE8-8C82-7AA6-1582-5AB26A3DBE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33146" y="3617271"/>
                    <a:ext cx="182945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>
                    <a:extLst>
                      <a:ext uri="{FF2B5EF4-FFF2-40B4-BE49-F238E27FC236}">
                        <a16:creationId xmlns:a16="http://schemas.microsoft.com/office/drawing/2014/main" id="{72257168-1FA8-8303-C750-652034F0F1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69811" y="3731104"/>
                    <a:ext cx="169639" cy="79984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496910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599F6E89-6818-369D-0CE3-20A2ECB23F42}"/>
              </a:ext>
            </a:extLst>
          </p:cNvPr>
          <p:cNvGrpSpPr/>
          <p:nvPr/>
        </p:nvGrpSpPr>
        <p:grpSpPr>
          <a:xfrm>
            <a:off x="-40837" y="76200"/>
            <a:ext cx="8022923" cy="6735861"/>
            <a:chOff x="-40837" y="76200"/>
            <a:chExt cx="8022923" cy="67358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-40837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6699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grp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FF6699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FF66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B737E6E-C04B-1A9C-B756-8FDF5A0E9DF1}"/>
                </a:ext>
              </a:extLst>
            </p:cNvPr>
            <p:cNvSpPr/>
            <p:nvPr/>
          </p:nvSpPr>
          <p:spPr>
            <a:xfrm>
              <a:off x="934897" y="613120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B3694EB-80EA-3102-D0FD-6278A3040988}"/>
                </a:ext>
              </a:extLst>
            </p:cNvPr>
            <p:cNvSpPr/>
            <p:nvPr/>
          </p:nvSpPr>
          <p:spPr>
            <a:xfrm>
              <a:off x="1017968" y="3968416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024ACB6-3892-B315-E9E1-AE8DD2B2F638}"/>
                </a:ext>
              </a:extLst>
            </p:cNvPr>
            <p:cNvSpPr/>
            <p:nvPr/>
          </p:nvSpPr>
          <p:spPr>
            <a:xfrm>
              <a:off x="4037395" y="622109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F48885-A87F-ABDF-F988-142EA2EAB46E}"/>
                </a:ext>
              </a:extLst>
            </p:cNvPr>
            <p:cNvSpPr/>
            <p:nvPr/>
          </p:nvSpPr>
          <p:spPr>
            <a:xfrm>
              <a:off x="4037394" y="3908715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FE9EE2-A792-D3B3-A4C9-E503D29DC02F}"/>
                </a:ext>
              </a:extLst>
            </p:cNvPr>
            <p:cNvSpPr txBox="1"/>
            <p:nvPr/>
          </p:nvSpPr>
          <p:spPr>
            <a:xfrm>
              <a:off x="3390208" y="6442729"/>
              <a:ext cx="45918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i="1" u="sng" dirty="0"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http://teachers-make.com</a:t>
              </a:r>
              <a:r>
                <a:rPr lang="en-US" sz="1800" dirty="0"/>
                <a:t> </a:t>
              </a:r>
              <a:endParaRPr lang="en-US" dirty="0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00F1A9C-E2F1-F14E-4003-01513A0E6424}"/>
                </a:ext>
              </a:extLst>
            </p:cNvPr>
            <p:cNvGrpSpPr/>
            <p:nvPr/>
          </p:nvGrpSpPr>
          <p:grpSpPr>
            <a:xfrm>
              <a:off x="1652132" y="1585096"/>
              <a:ext cx="4034015" cy="3758451"/>
              <a:chOff x="1742232" y="1935821"/>
              <a:chExt cx="4034015" cy="3758451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F1A746F1-3E64-848E-64F4-AD03002AB943}"/>
                  </a:ext>
                </a:extLst>
              </p:cNvPr>
              <p:cNvGrpSpPr/>
              <p:nvPr/>
            </p:nvGrpSpPr>
            <p:grpSpPr>
              <a:xfrm>
                <a:off x="1742232" y="1935821"/>
                <a:ext cx="3909953" cy="434220"/>
                <a:chOff x="1742232" y="1935821"/>
                <a:chExt cx="3909953" cy="434220"/>
              </a:xfrm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C71348B1-5DF4-A3B9-DB34-1032C367CC99}"/>
                    </a:ext>
                  </a:extLst>
                </p:cNvPr>
                <p:cNvSpPr/>
                <p:nvPr/>
              </p:nvSpPr>
              <p:spPr>
                <a:xfrm>
                  <a:off x="1742232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2" name="Rectangle: Rounded Corners 41">
                  <a:extLst>
                    <a:ext uri="{FF2B5EF4-FFF2-40B4-BE49-F238E27FC236}">
                      <a16:creationId xmlns:a16="http://schemas.microsoft.com/office/drawing/2014/main" id="{1AB9302D-C6FE-DAA7-48BE-196C4DE62C18}"/>
                    </a:ext>
                  </a:extLst>
                </p:cNvPr>
                <p:cNvSpPr/>
                <p:nvPr/>
              </p:nvSpPr>
              <p:spPr>
                <a:xfrm>
                  <a:off x="4844729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1AD189B-7F16-7438-EA71-1D5BAA3DC2E1}"/>
                  </a:ext>
                </a:extLst>
              </p:cNvPr>
              <p:cNvGrpSpPr/>
              <p:nvPr/>
            </p:nvGrpSpPr>
            <p:grpSpPr>
              <a:xfrm>
                <a:off x="1825303" y="5260052"/>
                <a:ext cx="3950944" cy="434220"/>
                <a:chOff x="1913515" y="2750339"/>
                <a:chExt cx="3950944" cy="434220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F8BD958C-8428-B672-7173-96E79FE311E3}"/>
                    </a:ext>
                  </a:extLst>
                </p:cNvPr>
                <p:cNvSpPr/>
                <p:nvPr/>
              </p:nvSpPr>
              <p:spPr>
                <a:xfrm>
                  <a:off x="1913515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46DD3468-8359-F2BE-A1FA-DB31A6A6479A}"/>
                    </a:ext>
                  </a:extLst>
                </p:cNvPr>
                <p:cNvSpPr/>
                <p:nvPr/>
              </p:nvSpPr>
              <p:spPr>
                <a:xfrm>
                  <a:off x="5057003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DFEDAA9-0093-9321-102B-FD8E4CB03E62}"/>
                </a:ext>
              </a:extLst>
            </p:cNvPr>
            <p:cNvGrpSpPr/>
            <p:nvPr/>
          </p:nvGrpSpPr>
          <p:grpSpPr>
            <a:xfrm>
              <a:off x="198186" y="2252552"/>
              <a:ext cx="342140" cy="2836261"/>
              <a:chOff x="226167" y="2533642"/>
              <a:chExt cx="342140" cy="283626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5EFE3B7-D290-6DE1-4A0E-0459323CF4D3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3E3083A-9E7A-AAD4-8C9C-A9133D5F8918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C2A1589-4248-FC97-09A8-7DC02D5E87A7}"/>
                </a:ext>
              </a:extLst>
            </p:cNvPr>
            <p:cNvGrpSpPr/>
            <p:nvPr/>
          </p:nvGrpSpPr>
          <p:grpSpPr>
            <a:xfrm>
              <a:off x="2913973" y="2742573"/>
              <a:ext cx="1396237" cy="1372853"/>
              <a:chOff x="2913973" y="2742573"/>
              <a:chExt cx="1396237" cy="1372853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39D3A85-F54C-059B-DBE5-C1A91FF3D523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B9E96E1D-C695-5E0B-AC6C-B530115645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464" y="2806040"/>
                <a:ext cx="887930" cy="11573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59514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431724DA-4DE8-03A0-E716-F4CC30B33B94}"/>
              </a:ext>
            </a:extLst>
          </p:cNvPr>
          <p:cNvGrpSpPr/>
          <p:nvPr/>
        </p:nvGrpSpPr>
        <p:grpSpPr>
          <a:xfrm>
            <a:off x="-40837" y="76200"/>
            <a:ext cx="8022923" cy="6735861"/>
            <a:chOff x="-40837" y="76200"/>
            <a:chExt cx="8022923" cy="67358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-40837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00B0F0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grp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00B0F0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B737E6E-C04B-1A9C-B756-8FDF5A0E9DF1}"/>
                </a:ext>
              </a:extLst>
            </p:cNvPr>
            <p:cNvSpPr/>
            <p:nvPr/>
          </p:nvSpPr>
          <p:spPr>
            <a:xfrm>
              <a:off x="934897" y="613120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B3694EB-80EA-3102-D0FD-6278A3040988}"/>
                </a:ext>
              </a:extLst>
            </p:cNvPr>
            <p:cNvSpPr/>
            <p:nvPr/>
          </p:nvSpPr>
          <p:spPr>
            <a:xfrm>
              <a:off x="1017968" y="3968416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024ACB6-3892-B315-E9E1-AE8DD2B2F638}"/>
                </a:ext>
              </a:extLst>
            </p:cNvPr>
            <p:cNvSpPr/>
            <p:nvPr/>
          </p:nvSpPr>
          <p:spPr>
            <a:xfrm>
              <a:off x="4037395" y="622109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F48885-A87F-ABDF-F988-142EA2EAB46E}"/>
                </a:ext>
              </a:extLst>
            </p:cNvPr>
            <p:cNvSpPr/>
            <p:nvPr/>
          </p:nvSpPr>
          <p:spPr>
            <a:xfrm>
              <a:off x="4037394" y="3908715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FE9EE2-A792-D3B3-A4C9-E503D29DC02F}"/>
                </a:ext>
              </a:extLst>
            </p:cNvPr>
            <p:cNvSpPr txBox="1"/>
            <p:nvPr/>
          </p:nvSpPr>
          <p:spPr>
            <a:xfrm>
              <a:off x="3390208" y="6442729"/>
              <a:ext cx="45918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i="1" u="sng" dirty="0"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http://teachers-make.com</a:t>
              </a:r>
              <a:r>
                <a:rPr lang="en-US" sz="1800" dirty="0"/>
                <a:t> </a:t>
              </a:r>
              <a:endParaRPr lang="en-US" dirty="0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00F1A9C-E2F1-F14E-4003-01513A0E6424}"/>
                </a:ext>
              </a:extLst>
            </p:cNvPr>
            <p:cNvGrpSpPr/>
            <p:nvPr/>
          </p:nvGrpSpPr>
          <p:grpSpPr>
            <a:xfrm>
              <a:off x="1652132" y="1585096"/>
              <a:ext cx="4034015" cy="3758451"/>
              <a:chOff x="1742232" y="1935821"/>
              <a:chExt cx="4034015" cy="3758451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F1A746F1-3E64-848E-64F4-AD03002AB943}"/>
                  </a:ext>
                </a:extLst>
              </p:cNvPr>
              <p:cNvGrpSpPr/>
              <p:nvPr/>
            </p:nvGrpSpPr>
            <p:grpSpPr>
              <a:xfrm>
                <a:off x="1742232" y="1935821"/>
                <a:ext cx="3909953" cy="434220"/>
                <a:chOff x="1742232" y="1935821"/>
                <a:chExt cx="3909953" cy="434220"/>
              </a:xfrm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C71348B1-5DF4-A3B9-DB34-1032C367CC99}"/>
                    </a:ext>
                  </a:extLst>
                </p:cNvPr>
                <p:cNvSpPr/>
                <p:nvPr/>
              </p:nvSpPr>
              <p:spPr>
                <a:xfrm>
                  <a:off x="1742232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2" name="Rectangle: Rounded Corners 41">
                  <a:extLst>
                    <a:ext uri="{FF2B5EF4-FFF2-40B4-BE49-F238E27FC236}">
                      <a16:creationId xmlns:a16="http://schemas.microsoft.com/office/drawing/2014/main" id="{1AB9302D-C6FE-DAA7-48BE-196C4DE62C18}"/>
                    </a:ext>
                  </a:extLst>
                </p:cNvPr>
                <p:cNvSpPr/>
                <p:nvPr/>
              </p:nvSpPr>
              <p:spPr>
                <a:xfrm>
                  <a:off x="4844729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1AD189B-7F16-7438-EA71-1D5BAA3DC2E1}"/>
                  </a:ext>
                </a:extLst>
              </p:cNvPr>
              <p:cNvGrpSpPr/>
              <p:nvPr/>
            </p:nvGrpSpPr>
            <p:grpSpPr>
              <a:xfrm>
                <a:off x="1825303" y="5260052"/>
                <a:ext cx="3950944" cy="434220"/>
                <a:chOff x="1913515" y="2750339"/>
                <a:chExt cx="3950944" cy="434220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F8BD958C-8428-B672-7173-96E79FE311E3}"/>
                    </a:ext>
                  </a:extLst>
                </p:cNvPr>
                <p:cNvSpPr/>
                <p:nvPr/>
              </p:nvSpPr>
              <p:spPr>
                <a:xfrm>
                  <a:off x="1913515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46DD3468-8359-F2BE-A1FA-DB31A6A6479A}"/>
                    </a:ext>
                  </a:extLst>
                </p:cNvPr>
                <p:cNvSpPr/>
                <p:nvPr/>
              </p:nvSpPr>
              <p:spPr>
                <a:xfrm>
                  <a:off x="5057003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DFEDAA9-0093-9321-102B-FD8E4CB03E62}"/>
                </a:ext>
              </a:extLst>
            </p:cNvPr>
            <p:cNvGrpSpPr/>
            <p:nvPr/>
          </p:nvGrpSpPr>
          <p:grpSpPr>
            <a:xfrm>
              <a:off x="198186" y="2252552"/>
              <a:ext cx="342140" cy="2836261"/>
              <a:chOff x="226167" y="2533642"/>
              <a:chExt cx="342140" cy="283626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5EFE3B7-D290-6DE1-4A0E-0459323CF4D3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3E3083A-9E7A-AAD4-8C9C-A9133D5F8918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1429BC8-595A-AEAA-6BC6-2C51AB3112F3}"/>
                </a:ext>
              </a:extLst>
            </p:cNvPr>
            <p:cNvGrpSpPr/>
            <p:nvPr/>
          </p:nvGrpSpPr>
          <p:grpSpPr>
            <a:xfrm>
              <a:off x="2913973" y="2742573"/>
              <a:ext cx="1396237" cy="1372853"/>
              <a:chOff x="2913973" y="2742573"/>
              <a:chExt cx="1396237" cy="1372853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39D3A85-F54C-059B-DBE5-C1A91FF3D523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599B2250-93A0-E883-F645-B284CF715B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91534" y="2991645"/>
                <a:ext cx="1254743" cy="100223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3783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02FC844B-B0A9-BE40-E7E6-E11EFB9FFBC5}"/>
              </a:ext>
            </a:extLst>
          </p:cNvPr>
          <p:cNvGrpSpPr/>
          <p:nvPr/>
        </p:nvGrpSpPr>
        <p:grpSpPr>
          <a:xfrm>
            <a:off x="-40837" y="76200"/>
            <a:ext cx="8022923" cy="6735861"/>
            <a:chOff x="-40837" y="76200"/>
            <a:chExt cx="8022923" cy="67358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ADF372A-FA99-B27E-A8E8-34DA2F80E411}"/>
                </a:ext>
              </a:extLst>
            </p:cNvPr>
            <p:cNvGrpSpPr/>
            <p:nvPr/>
          </p:nvGrpSpPr>
          <p:grpSpPr>
            <a:xfrm>
              <a:off x="-40837" y="76200"/>
              <a:ext cx="6952000" cy="6705600"/>
              <a:chOff x="-40837" y="76200"/>
              <a:chExt cx="6952000" cy="67056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46A2F3C2-94A0-0C13-9380-D172AF0E36A9}"/>
                  </a:ext>
                </a:extLst>
              </p:cNvPr>
              <p:cNvGrpSpPr/>
              <p:nvPr/>
            </p:nvGrpSpPr>
            <p:grpSpPr>
              <a:xfrm>
                <a:off x="457687" y="76200"/>
                <a:ext cx="6453476" cy="6705600"/>
                <a:chOff x="458430" y="76200"/>
                <a:chExt cx="6467245" cy="6705600"/>
              </a:xfrm>
              <a:solidFill>
                <a:schemeClr val="bg1"/>
              </a:solidFill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D738946-931B-16CD-CB17-5026EF906706}"/>
                    </a:ext>
                  </a:extLst>
                </p:cNvPr>
                <p:cNvSpPr/>
                <p:nvPr/>
              </p:nvSpPr>
              <p:spPr>
                <a:xfrm>
                  <a:off x="458430" y="76200"/>
                  <a:ext cx="6467245" cy="6705600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02C9F854-CB4D-5C86-0438-0BC65D4D6C21}"/>
                    </a:ext>
                  </a:extLst>
                </p:cNvPr>
                <p:cNvSpPr/>
                <p:nvPr/>
              </p:nvSpPr>
              <p:spPr>
                <a:xfrm>
                  <a:off x="785675" y="443345"/>
                  <a:ext cx="5713791" cy="6029644"/>
                </a:xfrm>
                <a:prstGeom prst="roundRect">
                  <a:avLst>
                    <a:gd name="adj" fmla="val 10598"/>
                  </a:avLst>
                </a:prstGeom>
                <a:grpFill/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4E79B5D-8BEF-DFB4-5131-142282383072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id="{DC2C9D8B-584F-F2F4-537F-741508E07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B737E6E-C04B-1A9C-B756-8FDF5A0E9DF1}"/>
                </a:ext>
              </a:extLst>
            </p:cNvPr>
            <p:cNvSpPr/>
            <p:nvPr/>
          </p:nvSpPr>
          <p:spPr>
            <a:xfrm>
              <a:off x="934897" y="613120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B3694EB-80EA-3102-D0FD-6278A3040988}"/>
                </a:ext>
              </a:extLst>
            </p:cNvPr>
            <p:cNvSpPr/>
            <p:nvPr/>
          </p:nvSpPr>
          <p:spPr>
            <a:xfrm>
              <a:off x="1017968" y="3968416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024ACB6-3892-B315-E9E1-AE8DD2B2F638}"/>
                </a:ext>
              </a:extLst>
            </p:cNvPr>
            <p:cNvSpPr/>
            <p:nvPr/>
          </p:nvSpPr>
          <p:spPr>
            <a:xfrm>
              <a:off x="4037395" y="622109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F48885-A87F-ABDF-F988-142EA2EAB46E}"/>
                </a:ext>
              </a:extLst>
            </p:cNvPr>
            <p:cNvSpPr/>
            <p:nvPr/>
          </p:nvSpPr>
          <p:spPr>
            <a:xfrm>
              <a:off x="4037394" y="3908715"/>
              <a:ext cx="2241927" cy="2360195"/>
            </a:xfrm>
            <a:prstGeom prst="roundRect">
              <a:avLst>
                <a:gd name="adj" fmla="val 10598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FE9EE2-A792-D3B3-A4C9-E503D29DC02F}"/>
                </a:ext>
              </a:extLst>
            </p:cNvPr>
            <p:cNvSpPr txBox="1"/>
            <p:nvPr/>
          </p:nvSpPr>
          <p:spPr>
            <a:xfrm>
              <a:off x="3390208" y="6442729"/>
              <a:ext cx="45918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i="1" u="sng" dirty="0"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http://teachers-make.com</a:t>
              </a:r>
              <a:r>
                <a:rPr lang="en-US" sz="1800" dirty="0"/>
                <a:t> </a:t>
              </a:r>
              <a:endParaRPr lang="en-US" dirty="0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00F1A9C-E2F1-F14E-4003-01513A0E6424}"/>
                </a:ext>
              </a:extLst>
            </p:cNvPr>
            <p:cNvGrpSpPr/>
            <p:nvPr/>
          </p:nvGrpSpPr>
          <p:grpSpPr>
            <a:xfrm>
              <a:off x="1652132" y="1585096"/>
              <a:ext cx="4034015" cy="3758451"/>
              <a:chOff x="1742232" y="1935821"/>
              <a:chExt cx="4034015" cy="3758451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F1A746F1-3E64-848E-64F4-AD03002AB943}"/>
                  </a:ext>
                </a:extLst>
              </p:cNvPr>
              <p:cNvGrpSpPr/>
              <p:nvPr/>
            </p:nvGrpSpPr>
            <p:grpSpPr>
              <a:xfrm>
                <a:off x="1742232" y="1935821"/>
                <a:ext cx="3909953" cy="434220"/>
                <a:chOff x="1742232" y="1935821"/>
                <a:chExt cx="3909953" cy="434220"/>
              </a:xfrm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C71348B1-5DF4-A3B9-DB34-1032C367CC99}"/>
                    </a:ext>
                  </a:extLst>
                </p:cNvPr>
                <p:cNvSpPr/>
                <p:nvPr/>
              </p:nvSpPr>
              <p:spPr>
                <a:xfrm>
                  <a:off x="1742232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2" name="Rectangle: Rounded Corners 41">
                  <a:extLst>
                    <a:ext uri="{FF2B5EF4-FFF2-40B4-BE49-F238E27FC236}">
                      <a16:creationId xmlns:a16="http://schemas.microsoft.com/office/drawing/2014/main" id="{1AB9302D-C6FE-DAA7-48BE-196C4DE62C18}"/>
                    </a:ext>
                  </a:extLst>
                </p:cNvPr>
                <p:cNvSpPr/>
                <p:nvPr/>
              </p:nvSpPr>
              <p:spPr>
                <a:xfrm>
                  <a:off x="4844729" y="1935821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1AD189B-7F16-7438-EA71-1D5BAA3DC2E1}"/>
                  </a:ext>
                </a:extLst>
              </p:cNvPr>
              <p:cNvGrpSpPr/>
              <p:nvPr/>
            </p:nvGrpSpPr>
            <p:grpSpPr>
              <a:xfrm>
                <a:off x="1825303" y="5260052"/>
                <a:ext cx="3950944" cy="434220"/>
                <a:chOff x="1913515" y="2750339"/>
                <a:chExt cx="3950944" cy="434220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F8BD958C-8428-B672-7173-96E79FE311E3}"/>
                    </a:ext>
                  </a:extLst>
                </p:cNvPr>
                <p:cNvSpPr/>
                <p:nvPr/>
              </p:nvSpPr>
              <p:spPr>
                <a:xfrm>
                  <a:off x="1913515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46DD3468-8359-F2BE-A1FA-DB31A6A6479A}"/>
                    </a:ext>
                  </a:extLst>
                </p:cNvPr>
                <p:cNvSpPr/>
                <p:nvPr/>
              </p:nvSpPr>
              <p:spPr>
                <a:xfrm>
                  <a:off x="5057003" y="2750339"/>
                  <a:ext cx="807456" cy="434220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o-RO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Bandă velcro</a:t>
                  </a:r>
                  <a:endParaRPr lang="en-US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DFEDAA9-0093-9321-102B-FD8E4CB03E62}"/>
                </a:ext>
              </a:extLst>
            </p:cNvPr>
            <p:cNvGrpSpPr/>
            <p:nvPr/>
          </p:nvGrpSpPr>
          <p:grpSpPr>
            <a:xfrm>
              <a:off x="198186" y="2252552"/>
              <a:ext cx="342140" cy="2836261"/>
              <a:chOff x="226167" y="2533642"/>
              <a:chExt cx="342140" cy="283626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5EFE3B7-D290-6DE1-4A0E-0459323CF4D3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3E3083A-9E7A-AAD4-8C9C-A9133D5F8918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9529721-FBF7-0162-1615-6FBC31AB802E}"/>
                </a:ext>
              </a:extLst>
            </p:cNvPr>
            <p:cNvGrpSpPr/>
            <p:nvPr/>
          </p:nvGrpSpPr>
          <p:grpSpPr>
            <a:xfrm>
              <a:off x="2913973" y="2742573"/>
              <a:ext cx="1396237" cy="1372853"/>
              <a:chOff x="2913973" y="2742573"/>
              <a:chExt cx="1396237" cy="1372853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39D3A85-F54C-059B-DBE5-C1A91FF3D523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5A2A93D6-22B8-8E93-7A3B-BC50C95A0B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2497" y="2841914"/>
                <a:ext cx="1006154" cy="115512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87915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roup 178">
            <a:extLst>
              <a:ext uri="{FF2B5EF4-FFF2-40B4-BE49-F238E27FC236}">
                <a16:creationId xmlns:a16="http://schemas.microsoft.com/office/drawing/2014/main" id="{6439804C-4A2C-E095-00B0-22D9BEE61A08}"/>
              </a:ext>
            </a:extLst>
          </p:cNvPr>
          <p:cNvGrpSpPr/>
          <p:nvPr/>
        </p:nvGrpSpPr>
        <p:grpSpPr>
          <a:xfrm>
            <a:off x="380364" y="152400"/>
            <a:ext cx="8763636" cy="6554669"/>
            <a:chOff x="380364" y="152400"/>
            <a:chExt cx="8763636" cy="655466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B6C6A78-1085-9E80-CE00-E9CABC087B80}"/>
                </a:ext>
              </a:extLst>
            </p:cNvPr>
            <p:cNvGrpSpPr/>
            <p:nvPr/>
          </p:nvGrpSpPr>
          <p:grpSpPr>
            <a:xfrm flipH="1">
              <a:off x="2106180" y="152400"/>
              <a:ext cx="7037820" cy="6554669"/>
              <a:chOff x="-40837" y="76200"/>
              <a:chExt cx="6952000" cy="6705600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6801BF85-F659-59D8-AA58-1DF3B0966471}"/>
                  </a:ext>
                </a:extLst>
              </p:cNvPr>
              <p:cNvSpPr/>
              <p:nvPr/>
            </p:nvSpPr>
            <p:spPr>
              <a:xfrm>
                <a:off x="457687" y="76200"/>
                <a:ext cx="6453476" cy="6705600"/>
              </a:xfrm>
              <a:prstGeom prst="roundRect">
                <a:avLst>
                  <a:gd name="adj" fmla="val 10598"/>
                </a:avLst>
              </a:prstGeom>
              <a:solidFill>
                <a:srgbClr val="CC2A6C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3BE8700D-394D-304F-5529-91E0174C30EB}"/>
                  </a:ext>
                </a:extLst>
              </p:cNvPr>
              <p:cNvSpPr/>
              <p:nvPr/>
            </p:nvSpPr>
            <p:spPr>
              <a:xfrm>
                <a:off x="-40837" y="613120"/>
                <a:ext cx="581163" cy="5612712"/>
              </a:xfrm>
              <a:prstGeom prst="roundRect">
                <a:avLst/>
              </a:prstGeom>
              <a:solidFill>
                <a:srgbClr val="CC2A6C"/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2D8E92F9-55B5-8225-975F-23C0CA6BD7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239" y="529389"/>
                <a:ext cx="0" cy="5693675"/>
              </a:xfrm>
              <a:prstGeom prst="line">
                <a:avLst/>
              </a:prstGeom>
              <a:ln w="57150">
                <a:solidFill>
                  <a:srgbClr val="CC2A6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3D4AD52B-3EFE-1B25-B02F-802C63DD435C}"/>
                </a:ext>
              </a:extLst>
            </p:cNvPr>
            <p:cNvSpPr/>
            <p:nvPr/>
          </p:nvSpPr>
          <p:spPr>
            <a:xfrm flipH="1">
              <a:off x="2281879" y="350239"/>
              <a:ext cx="6230341" cy="6202078"/>
            </a:xfrm>
            <a:prstGeom prst="roundRect">
              <a:avLst>
                <a:gd name="adj" fmla="val 10598"/>
              </a:avLst>
            </a:prstGeom>
            <a:noFill/>
            <a:ln w="571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93C2C76F-4EE8-E907-ADDD-BF261CD97C03}"/>
                </a:ext>
              </a:extLst>
            </p:cNvPr>
            <p:cNvGrpSpPr/>
            <p:nvPr/>
          </p:nvGrpSpPr>
          <p:grpSpPr>
            <a:xfrm flipH="1">
              <a:off x="8555663" y="2279766"/>
              <a:ext cx="346364" cy="2772422"/>
              <a:chOff x="226167" y="2533642"/>
              <a:chExt cx="342140" cy="2836261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EAA0286C-5C32-C103-9DFE-D401165D8DA6}"/>
                  </a:ext>
                </a:extLst>
              </p:cNvPr>
              <p:cNvSpPr/>
              <p:nvPr/>
            </p:nvSpPr>
            <p:spPr>
              <a:xfrm>
                <a:off x="226167" y="2533642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8DBDCE4E-71B3-AA97-FFE1-A96AE6348727}"/>
                  </a:ext>
                </a:extLst>
              </p:cNvPr>
              <p:cNvSpPr/>
              <p:nvPr/>
            </p:nvSpPr>
            <p:spPr>
              <a:xfrm>
                <a:off x="246813" y="5043355"/>
                <a:ext cx="321494" cy="3265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79C467BA-D8A1-588C-540A-191B093796F2}"/>
                </a:ext>
              </a:extLst>
            </p:cNvPr>
            <p:cNvSpPr txBox="1"/>
            <p:nvPr/>
          </p:nvSpPr>
          <p:spPr>
            <a:xfrm>
              <a:off x="380364" y="1685984"/>
              <a:ext cx="1371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dirty="0">
                  <a:solidFill>
                    <a:schemeClr val="bg1">
                      <a:lumMod val="65000"/>
                    </a:schemeClr>
                  </a:solidFill>
                </a:rPr>
                <a:t>COPERTA 2 </a:t>
              </a:r>
              <a:endParaRPr 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516839F-FD6D-B414-45D7-39AB37429AFC}"/>
                </a:ext>
              </a:extLst>
            </p:cNvPr>
            <p:cNvGrpSpPr/>
            <p:nvPr/>
          </p:nvGrpSpPr>
          <p:grpSpPr>
            <a:xfrm>
              <a:off x="2281879" y="228951"/>
              <a:ext cx="5994637" cy="6235453"/>
              <a:chOff x="639809" y="237536"/>
              <a:chExt cx="5846052" cy="6235453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633C3FB-0D0D-C521-9106-D04162B089E0}"/>
                  </a:ext>
                </a:extLst>
              </p:cNvPr>
              <p:cNvSpPr/>
              <p:nvPr/>
            </p:nvSpPr>
            <p:spPr>
              <a:xfrm>
                <a:off x="784235" y="443345"/>
                <a:ext cx="5701626" cy="6029644"/>
              </a:xfrm>
              <a:prstGeom prst="roundRect">
                <a:avLst>
                  <a:gd name="adj" fmla="val 10598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8166964-A34C-6BED-D8D5-57E971C234EA}"/>
                  </a:ext>
                </a:extLst>
              </p:cNvPr>
              <p:cNvSpPr txBox="1"/>
              <p:nvPr/>
            </p:nvSpPr>
            <p:spPr>
              <a:xfrm>
                <a:off x="1630345" y="1049676"/>
                <a:ext cx="4258913" cy="343143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ro-RO" sz="3600" b="1" dirty="0">
                    <a:solidFill>
                      <a:srgbClr val="C00000"/>
                    </a:solidFill>
                  </a:rPr>
                  <a:t>ORGANE DE SIMȚ</a:t>
                </a:r>
                <a:endParaRPr lang="en-US" sz="36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2DFCACAB-910B-036D-21AA-8139EFC5EDDB}"/>
                  </a:ext>
                </a:extLst>
              </p:cNvPr>
              <p:cNvSpPr/>
              <p:nvPr/>
            </p:nvSpPr>
            <p:spPr>
              <a:xfrm>
                <a:off x="971483" y="658357"/>
                <a:ext cx="5370703" cy="5648722"/>
              </a:xfrm>
              <a:prstGeom prst="roundRect">
                <a:avLst>
                  <a:gd name="adj" fmla="val 10598"/>
                </a:avLst>
              </a:prstGeom>
              <a:noFill/>
              <a:ln w="57150">
                <a:solidFill>
                  <a:srgbClr val="00B050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F35DDCF2-426D-A4AF-A7B4-93E9F60410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809" y="237536"/>
                <a:ext cx="1147746" cy="1053646"/>
              </a:xfrm>
              <a:prstGeom prst="rect">
                <a:avLst/>
              </a:prstGeom>
            </p:spPr>
          </p:pic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C365785-655E-3C72-30A7-B302DE4BC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5041" y="4459773"/>
              <a:ext cx="1665462" cy="175322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217F9EC5-65DC-1201-DEA5-24E47F8B1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7437" y="3783263"/>
              <a:ext cx="2020417" cy="2126885"/>
            </a:xfrm>
            <a:prstGeom prst="rect">
              <a:avLst/>
            </a:prstGeom>
          </p:spPr>
        </p:pic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92CE338B-8D20-8591-F2FF-70A8D7A51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1167" y="1881588"/>
              <a:ext cx="2423760" cy="2548512"/>
            </a:xfrm>
            <a:prstGeom prst="rect">
              <a:avLst/>
            </a:prstGeom>
          </p:spPr>
        </p:pic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F123AF7-07AD-52D9-54F6-ECFEA1A035F8}"/>
                </a:ext>
              </a:extLst>
            </p:cNvPr>
            <p:cNvGrpSpPr/>
            <p:nvPr/>
          </p:nvGrpSpPr>
          <p:grpSpPr>
            <a:xfrm>
              <a:off x="2516811" y="1492874"/>
              <a:ext cx="1396237" cy="1372853"/>
              <a:chOff x="4716589" y="191908"/>
              <a:chExt cx="2042479" cy="1918645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AA22038A-6CDB-DED1-DB27-5C0A7C2E3D78}"/>
                  </a:ext>
                </a:extLst>
              </p:cNvPr>
              <p:cNvSpPr/>
              <p:nvPr/>
            </p:nvSpPr>
            <p:spPr>
              <a:xfrm>
                <a:off x="4716589" y="191908"/>
                <a:ext cx="2042479" cy="1918645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F4B18162-926C-77B0-5470-E7CF4F42EF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0787" y="613120"/>
                <a:ext cx="1765410" cy="1049455"/>
              </a:xfrm>
              <a:prstGeom prst="rect">
                <a:avLst/>
              </a:prstGeom>
            </p:spPr>
          </p:pic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77AFDFB-F839-E1B6-6106-74CA05256C6F}"/>
                </a:ext>
              </a:extLst>
            </p:cNvPr>
            <p:cNvGrpSpPr/>
            <p:nvPr/>
          </p:nvGrpSpPr>
          <p:grpSpPr>
            <a:xfrm>
              <a:off x="5374902" y="5102649"/>
              <a:ext cx="976069" cy="1046861"/>
              <a:chOff x="2913973" y="2742573"/>
              <a:chExt cx="1396237" cy="1372853"/>
            </a:xfrm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512FF3F1-6B50-0D08-CA9C-466FCBC8A771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4" name="Picture 153">
                <a:extLst>
                  <a:ext uri="{FF2B5EF4-FFF2-40B4-BE49-F238E27FC236}">
                    <a16:creationId xmlns:a16="http://schemas.microsoft.com/office/drawing/2014/main" id="{77A7DD2A-2086-A3EA-4375-64B034020B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91534" y="2991645"/>
                <a:ext cx="1254743" cy="1002237"/>
              </a:xfrm>
              <a:prstGeom prst="rect">
                <a:avLst/>
              </a:prstGeom>
            </p:spPr>
          </p:pic>
        </p:grpSp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93D20254-F525-B2AA-E54F-1802C2CE9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2700" y="5592415"/>
              <a:ext cx="1214829" cy="1110796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4818D4C6-648D-5389-0DE3-CE0585533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3287" y="2377308"/>
              <a:ext cx="1197705" cy="1259276"/>
            </a:xfrm>
            <a:prstGeom prst="rect">
              <a:avLst/>
            </a:prstGeom>
          </p:spPr>
        </p:pic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6A1474C8-5FB9-1299-1609-E5FB706A9D8E}"/>
                </a:ext>
              </a:extLst>
            </p:cNvPr>
            <p:cNvGrpSpPr/>
            <p:nvPr/>
          </p:nvGrpSpPr>
          <p:grpSpPr>
            <a:xfrm>
              <a:off x="5353246" y="1709227"/>
              <a:ext cx="885729" cy="889737"/>
              <a:chOff x="2913973" y="2742573"/>
              <a:chExt cx="1396237" cy="1372853"/>
            </a:xfrm>
          </p:grpSpPr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71667284-93D1-C29F-C1F2-6D0BE8AA8754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8" name="Picture 157">
                <a:extLst>
                  <a:ext uri="{FF2B5EF4-FFF2-40B4-BE49-F238E27FC236}">
                    <a16:creationId xmlns:a16="http://schemas.microsoft.com/office/drawing/2014/main" id="{5ECB5EC8-7842-A220-953F-43031BE37E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2497" y="2841914"/>
                <a:ext cx="1006154" cy="1155124"/>
              </a:xfrm>
              <a:prstGeom prst="rect">
                <a:avLst/>
              </a:prstGeom>
            </p:spPr>
          </p:pic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21A8A74B-662B-7542-2207-58B338A37E2C}"/>
                </a:ext>
              </a:extLst>
            </p:cNvPr>
            <p:cNvGrpSpPr/>
            <p:nvPr/>
          </p:nvGrpSpPr>
          <p:grpSpPr>
            <a:xfrm>
              <a:off x="2248548" y="4195399"/>
              <a:ext cx="1396237" cy="1372853"/>
              <a:chOff x="2913973" y="2742573"/>
              <a:chExt cx="1396237" cy="1372853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27C52AC1-5989-A55D-2955-0C37C2E21F86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0AEC0E53-B750-2F4A-947B-B4B5B922EC84}"/>
                  </a:ext>
                </a:extLst>
              </p:cNvPr>
              <p:cNvGrpSpPr/>
              <p:nvPr/>
            </p:nvGrpSpPr>
            <p:grpSpPr>
              <a:xfrm flipH="1">
                <a:off x="3159791" y="2843942"/>
                <a:ext cx="960675" cy="1151067"/>
                <a:chOff x="4141758" y="3019381"/>
                <a:chExt cx="837871" cy="1028784"/>
              </a:xfrm>
            </p:grpSpPr>
            <p:pic>
              <p:nvPicPr>
                <p:cNvPr id="145" name="Picture 144">
                  <a:extLst>
                    <a:ext uri="{FF2B5EF4-FFF2-40B4-BE49-F238E27FC236}">
                      <a16:creationId xmlns:a16="http://schemas.microsoft.com/office/drawing/2014/main" id="{C4956531-B821-AC75-B512-F3FBFD234E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48062" y="3019381"/>
                  <a:ext cx="631567" cy="1028784"/>
                </a:xfrm>
                <a:prstGeom prst="rect">
                  <a:avLst/>
                </a:prstGeom>
              </p:spPr>
            </p:pic>
            <p:grpSp>
              <p:nvGrpSpPr>
                <p:cNvPr id="146" name="Group 145">
                  <a:extLst>
                    <a:ext uri="{FF2B5EF4-FFF2-40B4-BE49-F238E27FC236}">
                      <a16:creationId xmlns:a16="http://schemas.microsoft.com/office/drawing/2014/main" id="{97964991-3921-791F-8F14-EB2874869D3A}"/>
                    </a:ext>
                  </a:extLst>
                </p:cNvPr>
                <p:cNvGrpSpPr/>
                <p:nvPr/>
              </p:nvGrpSpPr>
              <p:grpSpPr>
                <a:xfrm>
                  <a:off x="4141758" y="3335066"/>
                  <a:ext cx="206304" cy="392524"/>
                  <a:chOff x="4133146" y="3418564"/>
                  <a:chExt cx="206304" cy="392524"/>
                </a:xfrm>
              </p:grpSpPr>
              <p:cxnSp>
                <p:nvCxnSpPr>
                  <p:cNvPr id="147" name="Straight Connector 146">
                    <a:extLst>
                      <a:ext uri="{FF2B5EF4-FFF2-40B4-BE49-F238E27FC236}">
                        <a16:creationId xmlns:a16="http://schemas.microsoft.com/office/drawing/2014/main" id="{96CD8B15-5EDB-E949-C911-B3D2F00E54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33146" y="3418564"/>
                    <a:ext cx="182945" cy="5679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Straight Connector 147">
                    <a:extLst>
                      <a:ext uri="{FF2B5EF4-FFF2-40B4-BE49-F238E27FC236}">
                        <a16:creationId xmlns:a16="http://schemas.microsoft.com/office/drawing/2014/main" id="{E6716D44-5746-7ABC-A478-7E0869F184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33146" y="3617271"/>
                    <a:ext cx="182945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Straight Connector 148">
                    <a:extLst>
                      <a:ext uri="{FF2B5EF4-FFF2-40B4-BE49-F238E27FC236}">
                        <a16:creationId xmlns:a16="http://schemas.microsoft.com/office/drawing/2014/main" id="{F98D0957-0D6C-4EA2-5EE0-C1A27010EB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69811" y="3731104"/>
                    <a:ext cx="169639" cy="79984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BEC4C4B-3A40-FE1D-DF8E-E8641C31A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7861" y="2522237"/>
              <a:ext cx="1473087" cy="1548907"/>
            </a:xfrm>
            <a:prstGeom prst="rect">
              <a:avLst/>
            </a:prstGeom>
          </p:spPr>
        </p:pic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67EA2C72-1555-98B4-4C4C-9588E201A305}"/>
                </a:ext>
              </a:extLst>
            </p:cNvPr>
            <p:cNvGrpSpPr/>
            <p:nvPr/>
          </p:nvGrpSpPr>
          <p:grpSpPr>
            <a:xfrm>
              <a:off x="6954540" y="1756733"/>
              <a:ext cx="986717" cy="985207"/>
              <a:chOff x="2913973" y="2742573"/>
              <a:chExt cx="1396237" cy="1372853"/>
            </a:xfrm>
          </p:grpSpPr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0355FEC2-0FD4-E9B7-AE07-BB97754DB475}"/>
                  </a:ext>
                </a:extLst>
              </p:cNvPr>
              <p:cNvSpPr/>
              <p:nvPr/>
            </p:nvSpPr>
            <p:spPr>
              <a:xfrm>
                <a:off x="2913973" y="2742573"/>
                <a:ext cx="1396237" cy="137285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B7624598-3624-22D7-9275-DC69C23992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49464" y="2806040"/>
                <a:ext cx="887930" cy="11573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82427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9F437A5C-19FE-053C-95E9-F4687EBC2F97}"/>
              </a:ext>
            </a:extLst>
          </p:cNvPr>
          <p:cNvGrpSpPr/>
          <p:nvPr/>
        </p:nvGrpSpPr>
        <p:grpSpPr>
          <a:xfrm>
            <a:off x="-2" y="159924"/>
            <a:ext cx="9055853" cy="5849198"/>
            <a:chOff x="-2" y="159924"/>
            <a:chExt cx="9055853" cy="584919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48B5208-2FE3-F101-C46D-8D07F0BE44F8}"/>
                </a:ext>
              </a:extLst>
            </p:cNvPr>
            <p:cNvGrpSpPr/>
            <p:nvPr/>
          </p:nvGrpSpPr>
          <p:grpSpPr>
            <a:xfrm>
              <a:off x="2330075" y="3641617"/>
              <a:ext cx="2241927" cy="2360195"/>
              <a:chOff x="156152" y="123023"/>
              <a:chExt cx="2241927" cy="2360195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5E20EA46-26DA-5244-3D94-1CAD52C5F139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91EEAA3-DC9D-FAC1-CE1C-BA79AEA51734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5862A09-5460-7FFA-5F7C-CE3D03B8CB83}"/>
                </a:ext>
              </a:extLst>
            </p:cNvPr>
            <p:cNvGrpSpPr/>
            <p:nvPr/>
          </p:nvGrpSpPr>
          <p:grpSpPr>
            <a:xfrm>
              <a:off x="4572000" y="3641615"/>
              <a:ext cx="2241927" cy="2360195"/>
              <a:chOff x="156152" y="123023"/>
              <a:chExt cx="2241927" cy="2360195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41094DF1-42D3-31C1-3DCE-1997186A0C07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DBF251C5-E749-0869-F44D-7A806F889206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F38BC68-8214-B112-72A5-3489FE26C320}"/>
                </a:ext>
              </a:extLst>
            </p:cNvPr>
            <p:cNvGrpSpPr/>
            <p:nvPr/>
          </p:nvGrpSpPr>
          <p:grpSpPr>
            <a:xfrm>
              <a:off x="6813924" y="3648927"/>
              <a:ext cx="2241927" cy="2360195"/>
              <a:chOff x="156152" y="123023"/>
              <a:chExt cx="2241927" cy="2360195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0332CE15-2916-0D74-4222-1777AB22D2EA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D239C5CF-D59B-7DFF-9566-741088F604BB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C918C21-D208-4236-DA3D-DC45DCC306A8}"/>
                </a:ext>
              </a:extLst>
            </p:cNvPr>
            <p:cNvGrpSpPr/>
            <p:nvPr/>
          </p:nvGrpSpPr>
          <p:grpSpPr>
            <a:xfrm>
              <a:off x="88149" y="3641619"/>
              <a:ext cx="2241927" cy="2360195"/>
              <a:chOff x="156152" y="123023"/>
              <a:chExt cx="2241927" cy="2360195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AB8211ED-2033-BA19-FADE-841995ED1772}"/>
                  </a:ext>
                </a:extLst>
              </p:cNvPr>
              <p:cNvSpPr/>
              <p:nvPr/>
            </p:nvSpPr>
            <p:spPr>
              <a:xfrm>
                <a:off x="156152" y="123023"/>
                <a:ext cx="2241927" cy="2360195"/>
              </a:xfrm>
              <a:prstGeom prst="roundRect">
                <a:avLst>
                  <a:gd name="adj" fmla="val 10598"/>
                </a:avLst>
              </a:prstGeom>
              <a:solidFill>
                <a:srgbClr val="00B050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2B3D1168-C8FA-F9F3-A239-F661ECCA798A}"/>
                  </a:ext>
                </a:extLst>
              </p:cNvPr>
              <p:cNvSpPr/>
              <p:nvPr/>
            </p:nvSpPr>
            <p:spPr>
              <a:xfrm>
                <a:off x="273401" y="220081"/>
                <a:ext cx="2007428" cy="2166078"/>
              </a:xfrm>
              <a:prstGeom prst="roundRect">
                <a:avLst>
                  <a:gd name="adj" fmla="val 10598"/>
                </a:avLst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938453D-0195-DC1E-EC83-C57F8CF9B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108321" y="159924"/>
              <a:ext cx="553777" cy="28396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66387911-14F7-2FFD-7746-E2BB618C6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108321" y="3241266"/>
              <a:ext cx="553777" cy="283960"/>
            </a:xfrm>
            <a:prstGeom prst="rect">
              <a:avLst/>
            </a:prstGeom>
          </p:spPr>
        </p:pic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F80CE257-E641-E1E9-D0D2-A14E97048464}"/>
                </a:ext>
              </a:extLst>
            </p:cNvPr>
            <p:cNvGrpSpPr/>
            <p:nvPr/>
          </p:nvGrpSpPr>
          <p:grpSpPr>
            <a:xfrm>
              <a:off x="-2" y="545048"/>
              <a:ext cx="2241927" cy="2360195"/>
              <a:chOff x="-2" y="545048"/>
              <a:chExt cx="2241927" cy="236019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F83D5373-CBD2-443A-C3B0-5F06EFB6DF0D}"/>
                  </a:ext>
                </a:extLst>
              </p:cNvPr>
              <p:cNvGrpSpPr/>
              <p:nvPr/>
            </p:nvGrpSpPr>
            <p:grpSpPr>
              <a:xfrm>
                <a:off x="-2" y="545048"/>
                <a:ext cx="2241927" cy="2360195"/>
                <a:chOff x="156152" y="123023"/>
                <a:chExt cx="2241927" cy="2360195"/>
              </a:xfrm>
            </p:grpSpPr>
            <p:sp>
              <p:nvSpPr>
                <p:cNvPr id="2" name="Rectangle: Rounded Corners 1">
                  <a:extLst>
                    <a:ext uri="{FF2B5EF4-FFF2-40B4-BE49-F238E27FC236}">
                      <a16:creationId xmlns:a16="http://schemas.microsoft.com/office/drawing/2014/main" id="{3208BA42-ABB9-2365-211D-101051769908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0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40E864EF-ABC8-A004-7D0D-9003413CBED1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0AD7FD6D-955E-BE9D-B3E5-E1A6AD30D832}"/>
                  </a:ext>
                </a:extLst>
              </p:cNvPr>
              <p:cNvGrpSpPr/>
              <p:nvPr/>
            </p:nvGrpSpPr>
            <p:grpSpPr>
              <a:xfrm>
                <a:off x="269134" y="796059"/>
                <a:ext cx="1672904" cy="1858171"/>
                <a:chOff x="860698" y="4329711"/>
                <a:chExt cx="1425618" cy="1469952"/>
              </a:xfrm>
            </p:grpSpPr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0D793363-BF72-F150-7DA4-970FA53240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0698" y="4329711"/>
                  <a:ext cx="734693" cy="7426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5B243802-1638-593D-3A41-A46B669E5B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69567" y="4903653"/>
                  <a:ext cx="516749" cy="522325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A7C18B6A-C000-6AFB-3D4E-596EF2FF1E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6122" y="5277338"/>
                  <a:ext cx="516749" cy="522325"/>
                </a:xfrm>
                <a:prstGeom prst="rect">
                  <a:avLst/>
                </a:prstGeom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E51D4900-284E-CCA5-2D29-94F484C9D2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00720" y="5050664"/>
                  <a:ext cx="339017" cy="342675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EAE3D2B-AB3B-4A79-850B-71549735A3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92479" y="4419432"/>
                  <a:ext cx="339017" cy="34267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64D6326-88D2-804E-E875-74F392EA4ABD}"/>
                </a:ext>
              </a:extLst>
            </p:cNvPr>
            <p:cNvGrpSpPr/>
            <p:nvPr/>
          </p:nvGrpSpPr>
          <p:grpSpPr>
            <a:xfrm>
              <a:off x="2241926" y="545050"/>
              <a:ext cx="2241927" cy="2360195"/>
              <a:chOff x="2241926" y="545050"/>
              <a:chExt cx="2241927" cy="2360195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17FC0570-2D38-730F-76AF-1C08C1B50CEE}"/>
                  </a:ext>
                </a:extLst>
              </p:cNvPr>
              <p:cNvGrpSpPr/>
              <p:nvPr/>
            </p:nvGrpSpPr>
            <p:grpSpPr>
              <a:xfrm>
                <a:off x="2241926" y="545050"/>
                <a:ext cx="2241927" cy="2360195"/>
                <a:chOff x="156152" y="123023"/>
                <a:chExt cx="2241927" cy="2360195"/>
              </a:xfrm>
            </p:grpSpPr>
            <p:sp>
              <p:nvSpPr>
                <p:cNvPr id="7" name="Rectangle: Rounded Corners 6">
                  <a:extLst>
                    <a:ext uri="{FF2B5EF4-FFF2-40B4-BE49-F238E27FC236}">
                      <a16:creationId xmlns:a16="http://schemas.microsoft.com/office/drawing/2014/main" id="{40C0CA48-8E9B-C55D-F981-CAA752D037EB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0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30CF06D4-73CC-A262-5CE5-B382F157589C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80ADEA91-99BA-FBED-821B-B55BCE90A0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3405" y="1101899"/>
                <a:ext cx="1838962" cy="1178229"/>
              </a:xfrm>
              <a:prstGeom prst="rect">
                <a:avLst/>
              </a:prstGeom>
            </p:spPr>
          </p:pic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FE1892CA-84F5-AC8A-74B5-0F5FA6B58B83}"/>
                </a:ext>
              </a:extLst>
            </p:cNvPr>
            <p:cNvGrpSpPr/>
            <p:nvPr/>
          </p:nvGrpSpPr>
          <p:grpSpPr>
            <a:xfrm>
              <a:off x="4483851" y="545048"/>
              <a:ext cx="2241927" cy="2360195"/>
              <a:chOff x="4483851" y="545048"/>
              <a:chExt cx="2241927" cy="236019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AD15BC7-3FEC-B4F6-F8E8-13FDD3432BB9}"/>
                  </a:ext>
                </a:extLst>
              </p:cNvPr>
              <p:cNvGrpSpPr/>
              <p:nvPr/>
            </p:nvGrpSpPr>
            <p:grpSpPr>
              <a:xfrm>
                <a:off x="4483851" y="545048"/>
                <a:ext cx="2241927" cy="2360195"/>
                <a:chOff x="156152" y="123023"/>
                <a:chExt cx="2241927" cy="2360195"/>
              </a:xfrm>
            </p:grpSpPr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16569F8B-DE78-8BA5-0BFD-4BD1DB261C6C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0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12F83C56-80B8-658B-FABA-9A0543BFDD7D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DEE4EEE3-3F58-392B-D745-37AB789984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1801" y="828141"/>
                <a:ext cx="1726629" cy="1813335"/>
              </a:xfrm>
              <a:prstGeom prst="rect">
                <a:avLst/>
              </a:prstGeom>
            </p:spPr>
          </p:pic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70C90FF-F04E-172E-EBE4-422D11E8436A}"/>
                </a:ext>
              </a:extLst>
            </p:cNvPr>
            <p:cNvGrpSpPr/>
            <p:nvPr/>
          </p:nvGrpSpPr>
          <p:grpSpPr>
            <a:xfrm>
              <a:off x="6725775" y="552360"/>
              <a:ext cx="2241927" cy="2360195"/>
              <a:chOff x="6725775" y="552360"/>
              <a:chExt cx="2241927" cy="2360195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86F95DD-E848-4250-0411-B053766C55C5}"/>
                  </a:ext>
                </a:extLst>
              </p:cNvPr>
              <p:cNvGrpSpPr/>
              <p:nvPr/>
            </p:nvGrpSpPr>
            <p:grpSpPr>
              <a:xfrm>
                <a:off x="6725775" y="552360"/>
                <a:ext cx="2241927" cy="2360195"/>
                <a:chOff x="156152" y="123023"/>
                <a:chExt cx="2241927" cy="2360195"/>
              </a:xfrm>
            </p:grpSpPr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0BB3B773-04B6-B5F8-CDFA-EBCCB86934DF}"/>
                    </a:ext>
                  </a:extLst>
                </p:cNvPr>
                <p:cNvSpPr/>
                <p:nvPr/>
              </p:nvSpPr>
              <p:spPr>
                <a:xfrm>
                  <a:off x="156152" y="123023"/>
                  <a:ext cx="2241927" cy="2360195"/>
                </a:xfrm>
                <a:prstGeom prst="roundRect">
                  <a:avLst>
                    <a:gd name="adj" fmla="val 10598"/>
                  </a:avLst>
                </a:prstGeom>
                <a:solidFill>
                  <a:srgbClr val="FF0000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179341AA-1CDD-E1C9-E866-85A473675C7B}"/>
                    </a:ext>
                  </a:extLst>
                </p:cNvPr>
                <p:cNvSpPr/>
                <p:nvPr/>
              </p:nvSpPr>
              <p:spPr>
                <a:xfrm>
                  <a:off x="273401" y="220081"/>
                  <a:ext cx="2007428" cy="2166078"/>
                </a:xfrm>
                <a:prstGeom prst="roundRect">
                  <a:avLst>
                    <a:gd name="adj" fmla="val 10598"/>
                  </a:avLst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71D3947-E70B-2D64-2AB1-B2C9DFE265EA}"/>
                  </a:ext>
                </a:extLst>
              </p:cNvPr>
              <p:cNvGrpSpPr/>
              <p:nvPr/>
            </p:nvGrpSpPr>
            <p:grpSpPr>
              <a:xfrm>
                <a:off x="6923080" y="1002363"/>
                <a:ext cx="1827917" cy="1600042"/>
                <a:chOff x="3006711" y="2510405"/>
                <a:chExt cx="1586372" cy="1299635"/>
              </a:xfrm>
            </p:grpSpPr>
            <p:sp>
              <p:nvSpPr>
                <p:cNvPr id="44" name="Lightning Bolt 43">
                  <a:extLst>
                    <a:ext uri="{FF2B5EF4-FFF2-40B4-BE49-F238E27FC236}">
                      <a16:creationId xmlns:a16="http://schemas.microsoft.com/office/drawing/2014/main" id="{5711FFC1-3B31-B845-DB9A-BACB695550C6}"/>
                    </a:ext>
                  </a:extLst>
                </p:cNvPr>
                <p:cNvSpPr/>
                <p:nvPr/>
              </p:nvSpPr>
              <p:spPr>
                <a:xfrm rot="294436">
                  <a:off x="3800927" y="3334274"/>
                  <a:ext cx="412577" cy="475766"/>
                </a:xfrm>
                <a:prstGeom prst="lightningBol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Lightning Bolt 47">
                  <a:extLst>
                    <a:ext uri="{FF2B5EF4-FFF2-40B4-BE49-F238E27FC236}">
                      <a16:creationId xmlns:a16="http://schemas.microsoft.com/office/drawing/2014/main" id="{DE7926A5-1ACD-B08E-BE38-F1E94CB32AFE}"/>
                    </a:ext>
                  </a:extLst>
                </p:cNvPr>
                <p:cNvSpPr/>
                <p:nvPr/>
              </p:nvSpPr>
              <p:spPr>
                <a:xfrm rot="21281014">
                  <a:off x="3226996" y="3240108"/>
                  <a:ext cx="297133" cy="377781"/>
                </a:xfrm>
                <a:prstGeom prst="lightningBolt">
                  <a:avLst/>
                </a:prstGeom>
                <a:solidFill>
                  <a:srgbClr val="FFC0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pic>
              <p:nvPicPr>
                <p:cNvPr id="49" name="Picture 48">
                  <a:extLst>
                    <a:ext uri="{FF2B5EF4-FFF2-40B4-BE49-F238E27FC236}">
                      <a16:creationId xmlns:a16="http://schemas.microsoft.com/office/drawing/2014/main" id="{4DA94197-7B86-B60F-618A-0AD993BA7A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06711" y="2510405"/>
                  <a:ext cx="1586372" cy="785228"/>
                </a:xfrm>
                <a:prstGeom prst="rect">
                  <a:avLst/>
                </a:prstGeom>
              </p:spPr>
            </p:pic>
          </p:grp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1714BAED-5D8D-454F-448A-842895BC4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899" y="4077161"/>
              <a:ext cx="1358088" cy="1503726"/>
            </a:xfrm>
            <a:prstGeom prst="rect">
              <a:avLst/>
            </a:prstGeom>
          </p:spPr>
        </p:pic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8D60F04-0281-3CFF-0D50-53CD3F5BE1FA}"/>
                </a:ext>
              </a:extLst>
            </p:cNvPr>
            <p:cNvGrpSpPr/>
            <p:nvPr/>
          </p:nvGrpSpPr>
          <p:grpSpPr>
            <a:xfrm>
              <a:off x="2655964" y="4077161"/>
              <a:ext cx="1590148" cy="1636886"/>
              <a:chOff x="761160" y="3349080"/>
              <a:chExt cx="1071883" cy="1150708"/>
            </a:xfrm>
          </p:grpSpPr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A8CD6C21-457F-E620-FAFA-55FEE41877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4866" y="3364167"/>
                <a:ext cx="838177" cy="1135621"/>
              </a:xfrm>
              <a:prstGeom prst="rect">
                <a:avLst/>
              </a:prstGeom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7609B93C-A48D-EE79-B769-7E248FCDA3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160" y="3511654"/>
                <a:ext cx="199537" cy="306316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E2F17FCC-E3B2-A2E7-1353-76339932D1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3315" y="3349080"/>
                <a:ext cx="165788" cy="272604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9CEAB2F5-02AF-0A61-1810-FC674230B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3123" y="3991087"/>
                <a:ext cx="165788" cy="272604"/>
              </a:xfrm>
              <a:prstGeom prst="rect">
                <a:avLst/>
              </a:prstGeom>
            </p:spPr>
          </p:pic>
        </p:grp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123A3B11-66BF-F550-0C17-1BD706623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846" y="3816502"/>
              <a:ext cx="1794606" cy="1957069"/>
            </a:xfrm>
            <a:prstGeom prst="rect">
              <a:avLst/>
            </a:prstGeom>
          </p:spPr>
        </p:pic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02E9B18-EF25-E719-A560-9670B6F7F593}"/>
                </a:ext>
              </a:extLst>
            </p:cNvPr>
            <p:cNvGrpSpPr/>
            <p:nvPr/>
          </p:nvGrpSpPr>
          <p:grpSpPr>
            <a:xfrm>
              <a:off x="4819562" y="4098622"/>
              <a:ext cx="1788966" cy="1440470"/>
              <a:chOff x="811571" y="1908173"/>
              <a:chExt cx="1190983" cy="930154"/>
            </a:xfrm>
          </p:grpSpPr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D0DAEC0D-DC06-DCEC-6FC1-5BD3B6A46C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1571" y="1908173"/>
                <a:ext cx="811658" cy="930154"/>
              </a:xfrm>
              <a:prstGeom prst="rect">
                <a:avLst/>
              </a:prstGeom>
            </p:spPr>
          </p:pic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0262A6AF-BC5D-6A93-00DE-7011A5F32B01}"/>
                  </a:ext>
                </a:extLst>
              </p:cNvPr>
              <p:cNvGrpSpPr/>
              <p:nvPr/>
            </p:nvGrpSpPr>
            <p:grpSpPr>
              <a:xfrm rot="10800000">
                <a:off x="1660304" y="2055057"/>
                <a:ext cx="342250" cy="676373"/>
                <a:chOff x="3851333" y="3319368"/>
                <a:chExt cx="342250" cy="676373"/>
              </a:xfrm>
            </p:grpSpPr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C7FCF1D8-20E0-170E-D506-7463C2D37C66}"/>
                    </a:ext>
                  </a:extLst>
                </p:cNvPr>
                <p:cNvCxnSpPr/>
                <p:nvPr/>
              </p:nvCxnSpPr>
              <p:spPr>
                <a:xfrm>
                  <a:off x="3907631" y="3319368"/>
                  <a:ext cx="285952" cy="127165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DE98943-2E25-8E94-56CA-22D5C2899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51333" y="3657411"/>
                  <a:ext cx="318133" cy="0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1296371F-B03F-F56E-CB85-C86A28ACEB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17902" y="3835773"/>
                  <a:ext cx="275681" cy="159968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E884C2F-CC80-834E-D382-5F58D15AA27A}"/>
              </a:ext>
            </a:extLst>
          </p:cNvPr>
          <p:cNvSpPr txBox="1"/>
          <p:nvPr/>
        </p:nvSpPr>
        <p:spPr>
          <a:xfrm>
            <a:off x="6508535" y="6499482"/>
            <a:ext cx="2704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u="sng" dirty="0"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http://teachers-make.com</a:t>
            </a:r>
            <a:r>
              <a:rPr lang="en-US" sz="1800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484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1823</TotalTime>
  <Words>350</Words>
  <Application>Microsoft Office PowerPoint</Application>
  <PresentationFormat>On-screen Show (4:3)</PresentationFormat>
  <Paragraphs>53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Anca Corches</dc:creator>
  <cp:lastModifiedBy>Anca Corches</cp:lastModifiedBy>
  <cp:revision>9</cp:revision>
  <cp:lastPrinted>2025-02-22T20:28:04Z</cp:lastPrinted>
  <dcterms:created xsi:type="dcterms:W3CDTF">2024-12-29T11:32:17Z</dcterms:created>
  <dcterms:modified xsi:type="dcterms:W3CDTF">2025-03-26T19:38:49Z</dcterms:modified>
</cp:coreProperties>
</file>